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5.xml" ContentType="application/vnd.openxmlformats-officedocument.drawingml.chart+xml"/>
  <Override PartName="/ppt/drawings/drawing1.xml" ContentType="application/vnd.openxmlformats-officedocument.drawingml.chartshap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7"/>
  </p:notesMasterIdLst>
  <p:handoutMasterIdLst>
    <p:handoutMasterId r:id="rId138"/>
  </p:handoutMasterIdLst>
  <p:sldIdLst>
    <p:sldId id="352" r:id="rId2"/>
    <p:sldId id="353" r:id="rId3"/>
    <p:sldId id="492" r:id="rId4"/>
    <p:sldId id="489" r:id="rId5"/>
    <p:sldId id="493" r:id="rId6"/>
    <p:sldId id="490" r:id="rId7"/>
    <p:sldId id="494" r:id="rId8"/>
    <p:sldId id="491" r:id="rId9"/>
    <p:sldId id="473" r:id="rId10"/>
    <p:sldId id="480" r:id="rId11"/>
    <p:sldId id="443" r:id="rId12"/>
    <p:sldId id="444" r:id="rId13"/>
    <p:sldId id="446" r:id="rId14"/>
    <p:sldId id="447" r:id="rId15"/>
    <p:sldId id="448" r:id="rId16"/>
    <p:sldId id="449" r:id="rId17"/>
    <p:sldId id="474" r:id="rId18"/>
    <p:sldId id="354" r:id="rId19"/>
    <p:sldId id="355" r:id="rId20"/>
    <p:sldId id="419" r:id="rId21"/>
    <p:sldId id="495" r:id="rId22"/>
    <p:sldId id="358" r:id="rId23"/>
    <p:sldId id="359" r:id="rId24"/>
    <p:sldId id="360" r:id="rId25"/>
    <p:sldId id="361" r:id="rId26"/>
    <p:sldId id="496" r:id="rId27"/>
    <p:sldId id="363" r:id="rId28"/>
    <p:sldId id="366" r:id="rId29"/>
    <p:sldId id="367" r:id="rId30"/>
    <p:sldId id="475" r:id="rId31"/>
    <p:sldId id="433" r:id="rId32"/>
    <p:sldId id="364" r:id="rId33"/>
    <p:sldId id="487" r:id="rId34"/>
    <p:sldId id="488" r:id="rId35"/>
    <p:sldId id="369" r:id="rId36"/>
    <p:sldId id="368" r:id="rId37"/>
    <p:sldId id="371" r:id="rId38"/>
    <p:sldId id="372" r:id="rId39"/>
    <p:sldId id="375" r:id="rId40"/>
    <p:sldId id="373" r:id="rId41"/>
    <p:sldId id="428" r:id="rId42"/>
    <p:sldId id="378" r:id="rId43"/>
    <p:sldId id="377" r:id="rId44"/>
    <p:sldId id="434" r:id="rId45"/>
    <p:sldId id="482" r:id="rId46"/>
    <p:sldId id="379" r:id="rId47"/>
    <p:sldId id="381" r:id="rId48"/>
    <p:sldId id="476" r:id="rId49"/>
    <p:sldId id="384" r:id="rId50"/>
    <p:sldId id="383" r:id="rId51"/>
    <p:sldId id="420" r:id="rId52"/>
    <p:sldId id="385" r:id="rId53"/>
    <p:sldId id="386" r:id="rId54"/>
    <p:sldId id="388" r:id="rId55"/>
    <p:sldId id="389" r:id="rId56"/>
    <p:sldId id="436" r:id="rId57"/>
    <p:sldId id="429" r:id="rId58"/>
    <p:sldId id="398" r:id="rId59"/>
    <p:sldId id="399" r:id="rId60"/>
    <p:sldId id="400" r:id="rId61"/>
    <p:sldId id="438" r:id="rId62"/>
    <p:sldId id="431" r:id="rId63"/>
    <p:sldId id="401" r:id="rId64"/>
    <p:sldId id="437" r:id="rId65"/>
    <p:sldId id="332" r:id="rId66"/>
    <p:sldId id="404" r:id="rId67"/>
    <p:sldId id="405" r:id="rId68"/>
    <p:sldId id="441" r:id="rId69"/>
    <p:sldId id="432" r:id="rId70"/>
    <p:sldId id="334" r:id="rId71"/>
    <p:sldId id="335" r:id="rId72"/>
    <p:sldId id="394" r:id="rId73"/>
    <p:sldId id="427" r:id="rId74"/>
    <p:sldId id="395" r:id="rId75"/>
    <p:sldId id="396" r:id="rId76"/>
    <p:sldId id="397" r:id="rId77"/>
    <p:sldId id="440" r:id="rId78"/>
    <p:sldId id="392" r:id="rId79"/>
    <p:sldId id="393" r:id="rId80"/>
    <p:sldId id="390" r:id="rId81"/>
    <p:sldId id="391" r:id="rId82"/>
    <p:sldId id="439" r:id="rId83"/>
    <p:sldId id="470" r:id="rId84"/>
    <p:sldId id="471" r:id="rId85"/>
    <p:sldId id="484" r:id="rId86"/>
    <p:sldId id="472" r:id="rId87"/>
    <p:sldId id="421" r:id="rId88"/>
    <p:sldId id="497" r:id="rId89"/>
    <p:sldId id="498" r:id="rId90"/>
    <p:sldId id="499" r:id="rId91"/>
    <p:sldId id="500" r:id="rId92"/>
    <p:sldId id="501" r:id="rId93"/>
    <p:sldId id="502" r:id="rId94"/>
    <p:sldId id="422" r:id="rId95"/>
    <p:sldId id="477" r:id="rId96"/>
    <p:sldId id="406" r:id="rId97"/>
    <p:sldId id="407" r:id="rId98"/>
    <p:sldId id="483" r:id="rId99"/>
    <p:sldId id="423" r:id="rId100"/>
    <p:sldId id="424" r:id="rId101"/>
    <p:sldId id="409" r:id="rId102"/>
    <p:sldId id="410" r:id="rId103"/>
    <p:sldId id="411" r:id="rId104"/>
    <p:sldId id="485" r:id="rId105"/>
    <p:sldId id="412" r:id="rId106"/>
    <p:sldId id="413" r:id="rId107"/>
    <p:sldId id="414" r:id="rId108"/>
    <p:sldId id="478" r:id="rId109"/>
    <p:sldId id="415" r:id="rId110"/>
    <p:sldId id="416" r:id="rId111"/>
    <p:sldId id="425" r:id="rId112"/>
    <p:sldId id="417" r:id="rId113"/>
    <p:sldId id="442" r:id="rId114"/>
    <p:sldId id="450" r:id="rId115"/>
    <p:sldId id="451" r:id="rId116"/>
    <p:sldId id="452" r:id="rId117"/>
    <p:sldId id="453" r:id="rId118"/>
    <p:sldId id="454" r:id="rId119"/>
    <p:sldId id="455" r:id="rId120"/>
    <p:sldId id="456" r:id="rId121"/>
    <p:sldId id="457" r:id="rId122"/>
    <p:sldId id="458" r:id="rId123"/>
    <p:sldId id="459" r:id="rId124"/>
    <p:sldId id="460" r:id="rId125"/>
    <p:sldId id="461" r:id="rId126"/>
    <p:sldId id="462" r:id="rId127"/>
    <p:sldId id="463" r:id="rId128"/>
    <p:sldId id="464" r:id="rId129"/>
    <p:sldId id="465" r:id="rId130"/>
    <p:sldId id="466" r:id="rId131"/>
    <p:sldId id="467" r:id="rId132"/>
    <p:sldId id="468" r:id="rId133"/>
    <p:sldId id="479" r:id="rId134"/>
    <p:sldId id="290" r:id="rId135"/>
    <p:sldId id="288" r:id="rId13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EB17EE1-AAC5-4F84-B5F2-E9944327A4A7}">
          <p14:sldIdLst>
            <p14:sldId id="352"/>
            <p14:sldId id="353"/>
            <p14:sldId id="492"/>
            <p14:sldId id="489"/>
            <p14:sldId id="493"/>
            <p14:sldId id="490"/>
            <p14:sldId id="494"/>
            <p14:sldId id="491"/>
            <p14:sldId id="473"/>
            <p14:sldId id="480"/>
            <p14:sldId id="443"/>
            <p14:sldId id="444"/>
            <p14:sldId id="446"/>
            <p14:sldId id="447"/>
            <p14:sldId id="448"/>
            <p14:sldId id="449"/>
            <p14:sldId id="474"/>
            <p14:sldId id="354"/>
            <p14:sldId id="355"/>
            <p14:sldId id="419"/>
            <p14:sldId id="495"/>
            <p14:sldId id="358"/>
            <p14:sldId id="359"/>
            <p14:sldId id="360"/>
            <p14:sldId id="361"/>
            <p14:sldId id="496"/>
            <p14:sldId id="363"/>
            <p14:sldId id="366"/>
            <p14:sldId id="367"/>
            <p14:sldId id="475"/>
            <p14:sldId id="433"/>
            <p14:sldId id="364"/>
            <p14:sldId id="487"/>
            <p14:sldId id="488"/>
            <p14:sldId id="369"/>
            <p14:sldId id="368"/>
            <p14:sldId id="371"/>
            <p14:sldId id="372"/>
            <p14:sldId id="375"/>
            <p14:sldId id="373"/>
            <p14:sldId id="428"/>
            <p14:sldId id="378"/>
            <p14:sldId id="377"/>
            <p14:sldId id="434"/>
            <p14:sldId id="482"/>
            <p14:sldId id="379"/>
            <p14:sldId id="381"/>
            <p14:sldId id="476"/>
            <p14:sldId id="384"/>
            <p14:sldId id="383"/>
            <p14:sldId id="420"/>
            <p14:sldId id="385"/>
            <p14:sldId id="386"/>
            <p14:sldId id="388"/>
            <p14:sldId id="389"/>
            <p14:sldId id="436"/>
            <p14:sldId id="429"/>
            <p14:sldId id="398"/>
            <p14:sldId id="399"/>
            <p14:sldId id="400"/>
            <p14:sldId id="438"/>
            <p14:sldId id="431"/>
            <p14:sldId id="401"/>
            <p14:sldId id="437"/>
            <p14:sldId id="332"/>
            <p14:sldId id="404"/>
            <p14:sldId id="405"/>
            <p14:sldId id="441"/>
            <p14:sldId id="432"/>
            <p14:sldId id="334"/>
            <p14:sldId id="335"/>
            <p14:sldId id="394"/>
            <p14:sldId id="427"/>
            <p14:sldId id="395"/>
            <p14:sldId id="396"/>
            <p14:sldId id="397"/>
            <p14:sldId id="440"/>
            <p14:sldId id="392"/>
            <p14:sldId id="393"/>
            <p14:sldId id="390"/>
            <p14:sldId id="391"/>
            <p14:sldId id="439"/>
            <p14:sldId id="470"/>
            <p14:sldId id="471"/>
            <p14:sldId id="484"/>
            <p14:sldId id="472"/>
            <p14:sldId id="421"/>
            <p14:sldId id="497"/>
            <p14:sldId id="498"/>
            <p14:sldId id="499"/>
            <p14:sldId id="500"/>
            <p14:sldId id="501"/>
            <p14:sldId id="502"/>
            <p14:sldId id="422"/>
            <p14:sldId id="477"/>
            <p14:sldId id="406"/>
            <p14:sldId id="407"/>
            <p14:sldId id="483"/>
            <p14:sldId id="423"/>
            <p14:sldId id="424"/>
            <p14:sldId id="409"/>
            <p14:sldId id="410"/>
            <p14:sldId id="411"/>
            <p14:sldId id="485"/>
            <p14:sldId id="412"/>
            <p14:sldId id="413"/>
            <p14:sldId id="414"/>
            <p14:sldId id="478"/>
            <p14:sldId id="415"/>
            <p14:sldId id="416"/>
            <p14:sldId id="425"/>
            <p14:sldId id="417"/>
            <p14:sldId id="442"/>
            <p14:sldId id="450"/>
            <p14:sldId id="451"/>
            <p14:sldId id="452"/>
            <p14:sldId id="453"/>
            <p14:sldId id="454"/>
            <p14:sldId id="455"/>
            <p14:sldId id="456"/>
            <p14:sldId id="457"/>
            <p14:sldId id="458"/>
            <p14:sldId id="459"/>
            <p14:sldId id="460"/>
            <p14:sldId id="461"/>
            <p14:sldId id="462"/>
            <p14:sldId id="463"/>
            <p14:sldId id="464"/>
            <p14:sldId id="465"/>
            <p14:sldId id="466"/>
            <p14:sldId id="467"/>
            <p14:sldId id="468"/>
            <p14:sldId id="479"/>
            <p14:sldId id="290"/>
            <p14:sldId id="288"/>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ooke Van Buskirk" initials="BVB" lastIdx="3" clrIdx="0">
    <p:extLst>
      <p:ext uri="{19B8F6BF-5375-455C-9EA6-DF929625EA0E}">
        <p15:presenceInfo xmlns:p15="http://schemas.microsoft.com/office/powerpoint/2012/main" userId="S::bbuskirk@umd.edu::0c638c22-d2ec-4805-9bc8-35db8bece0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365D1"/>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0A6C67-2D29-487C-88E3-3165CB1D91A7}" v="4" dt="2026-09-25T18:10:32.6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332"/>
    <p:restoredTop sz="68156" autoAdjust="0"/>
  </p:normalViewPr>
  <p:slideViewPr>
    <p:cSldViewPr>
      <p:cViewPr varScale="1">
        <p:scale>
          <a:sx n="111" d="100"/>
          <a:sy n="111" d="100"/>
        </p:scale>
        <p:origin x="656" y="1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handoutMaster" Target="handoutMasters/handoutMaster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commentAuthors" Target="commentAuthor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presProps" Target="presProps.xml"/><Relationship Id="rId145"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ffany  Clarke" userId="uL/UNWtgyLsgz2Ck6lAcpA4KNF2RwUXLMcIoUGtNOh8=" providerId="None" clId="Web-{200A6C67-2D29-487C-88E3-3165CB1D91A7}"/>
    <pc:docChg chg="modSld">
      <pc:chgData name="Tiffany  Clarke" userId="uL/UNWtgyLsgz2Ck6lAcpA4KNF2RwUXLMcIoUGtNOh8=" providerId="None" clId="Web-{200A6C67-2D29-487C-88E3-3165CB1D91A7}" dt="2026-09-25T18:10:32.631" v="3" actId="1076"/>
      <pc:docMkLst>
        <pc:docMk/>
      </pc:docMkLst>
      <pc:sldChg chg="delSp modSp">
        <pc:chgData name="Tiffany  Clarke" userId="uL/UNWtgyLsgz2Ck6lAcpA4KNF2RwUXLMcIoUGtNOh8=" providerId="None" clId="Web-{200A6C67-2D29-487C-88E3-3165CB1D91A7}" dt="2026-09-25T18:10:32.631" v="3" actId="1076"/>
        <pc:sldMkLst>
          <pc:docMk/>
          <pc:sldMk cId="317379954" sldId="424"/>
        </pc:sldMkLst>
        <pc:spChg chg="mod">
          <ac:chgData name="Tiffany  Clarke" userId="uL/UNWtgyLsgz2Ck6lAcpA4KNF2RwUXLMcIoUGtNOh8=" providerId="None" clId="Web-{200A6C67-2D29-487C-88E3-3165CB1D91A7}" dt="2026-09-25T18:10:32.631" v="3" actId="1076"/>
          <ac:spMkLst>
            <pc:docMk/>
            <pc:sldMk cId="317379954" sldId="424"/>
            <ac:spMk id="3" creationId="{00000000-0000-0000-0000-000000000000}"/>
          </ac:spMkLst>
        </pc:spChg>
        <pc:picChg chg="del">
          <ac:chgData name="Tiffany  Clarke" userId="uL/UNWtgyLsgz2Ck6lAcpA4KNF2RwUXLMcIoUGtNOh8=" providerId="None" clId="Web-{200A6C67-2D29-487C-88E3-3165CB1D91A7}" dt="2026-09-25T18:10:20.614" v="0"/>
          <ac:picMkLst>
            <pc:docMk/>
            <pc:sldMk cId="317379954" sldId="424"/>
            <ac:picMk id="4" creationId="{3854569D-7E5F-3B6C-41D1-745948C708FE}"/>
          </ac:picMkLst>
        </pc:picChg>
      </pc:sldChg>
    </pc:docChg>
  </pc:docChgLst>
  <pc:docChgLst>
    <pc:chgData name="Tiffany  Clarke" userId="uL/UNWtgyLsgz2Ck6lAcpA4KNF2RwUXLMcIoUGtNOh8=" providerId="None" clId="Web-{8A8CA983-843A-45ED-93E2-E635788E78DB}"/>
    <pc:docChg chg="addSld delSld modSld modSection">
      <pc:chgData name="Tiffany  Clarke" userId="uL/UNWtgyLsgz2Ck6lAcpA4KNF2RwUXLMcIoUGtNOh8=" providerId="None" clId="Web-{8A8CA983-843A-45ED-93E2-E635788E78DB}" dt="2026-09-02T16:47:52.756" v="1268" actId="1076"/>
      <pc:docMkLst>
        <pc:docMk/>
      </pc:docMkLst>
      <pc:sldChg chg="modSp">
        <pc:chgData name="Tiffany  Clarke" userId="uL/UNWtgyLsgz2Ck6lAcpA4KNF2RwUXLMcIoUGtNOh8=" providerId="None" clId="Web-{8A8CA983-843A-45ED-93E2-E635788E78DB}" dt="2026-09-02T15:42:34.831" v="369" actId="20577"/>
        <pc:sldMkLst>
          <pc:docMk/>
          <pc:sldMk cId="2443155088" sldId="332"/>
        </pc:sldMkLst>
        <pc:spChg chg="mod">
          <ac:chgData name="Tiffany  Clarke" userId="uL/UNWtgyLsgz2Ck6lAcpA4KNF2RwUXLMcIoUGtNOh8=" providerId="None" clId="Web-{8A8CA983-843A-45ED-93E2-E635788E78DB}" dt="2026-09-02T15:42:34.831" v="369" actId="20577"/>
          <ac:spMkLst>
            <pc:docMk/>
            <pc:sldMk cId="2443155088" sldId="332"/>
            <ac:spMk id="9" creationId="{DF16A0A1-86C6-7B44-9CBD-7494772293D9}"/>
          </ac:spMkLst>
        </pc:spChg>
      </pc:sldChg>
      <pc:sldChg chg="modSp">
        <pc:chgData name="Tiffany  Clarke" userId="uL/UNWtgyLsgz2Ck6lAcpA4KNF2RwUXLMcIoUGtNOh8=" providerId="None" clId="Web-{8A8CA983-843A-45ED-93E2-E635788E78DB}" dt="2026-09-02T15:48:17.911" v="473" actId="20577"/>
        <pc:sldMkLst>
          <pc:docMk/>
          <pc:sldMk cId="598221186" sldId="334"/>
        </pc:sldMkLst>
        <pc:spChg chg="mod">
          <ac:chgData name="Tiffany  Clarke" userId="uL/UNWtgyLsgz2Ck6lAcpA4KNF2RwUXLMcIoUGtNOh8=" providerId="None" clId="Web-{8A8CA983-843A-45ED-93E2-E635788E78DB}" dt="2026-09-02T15:47:21.051" v="453" actId="14100"/>
          <ac:spMkLst>
            <pc:docMk/>
            <pc:sldMk cId="598221186" sldId="334"/>
            <ac:spMk id="2" creationId="{E47B13E4-F12D-BD49-98B0-DC3C0C8CD7D0}"/>
          </ac:spMkLst>
        </pc:spChg>
        <pc:spChg chg="mod">
          <ac:chgData name="Tiffany  Clarke" userId="uL/UNWtgyLsgz2Ck6lAcpA4KNF2RwUXLMcIoUGtNOh8=" providerId="None" clId="Web-{8A8CA983-843A-45ED-93E2-E635788E78DB}" dt="2026-09-02T15:47:35.832" v="458" actId="1076"/>
          <ac:spMkLst>
            <pc:docMk/>
            <pc:sldMk cId="598221186" sldId="334"/>
            <ac:spMk id="3" creationId="{35B2F731-1DBC-8D4F-A9EB-F1DA98088071}"/>
          </ac:spMkLst>
        </pc:spChg>
        <pc:spChg chg="mod">
          <ac:chgData name="Tiffany  Clarke" userId="uL/UNWtgyLsgz2Ck6lAcpA4KNF2RwUXLMcIoUGtNOh8=" providerId="None" clId="Web-{8A8CA983-843A-45ED-93E2-E635788E78DB}" dt="2026-09-02T15:47:41.067" v="460" actId="1076"/>
          <ac:spMkLst>
            <pc:docMk/>
            <pc:sldMk cId="598221186" sldId="334"/>
            <ac:spMk id="4" creationId="{3113BF43-F8DE-0846-AD7A-30CB75F424C5}"/>
          </ac:spMkLst>
        </pc:spChg>
        <pc:spChg chg="mod">
          <ac:chgData name="Tiffany  Clarke" userId="uL/UNWtgyLsgz2Ck6lAcpA4KNF2RwUXLMcIoUGtNOh8=" providerId="None" clId="Web-{8A8CA983-843A-45ED-93E2-E635788E78DB}" dt="2026-09-02T15:48:06.676" v="469" actId="14100"/>
          <ac:spMkLst>
            <pc:docMk/>
            <pc:sldMk cId="598221186" sldId="334"/>
            <ac:spMk id="5" creationId="{B42825EF-3591-E345-8CCB-A48EF83907BA}"/>
          </ac:spMkLst>
        </pc:spChg>
        <pc:spChg chg="mod">
          <ac:chgData name="Tiffany  Clarke" userId="uL/UNWtgyLsgz2Ck6lAcpA4KNF2RwUXLMcIoUGtNOh8=" providerId="None" clId="Web-{8A8CA983-843A-45ED-93E2-E635788E78DB}" dt="2026-09-02T15:48:10.770" v="470" actId="14100"/>
          <ac:spMkLst>
            <pc:docMk/>
            <pc:sldMk cId="598221186" sldId="334"/>
            <ac:spMk id="6" creationId="{AAB5C23B-6E4E-7546-A1B4-D0CC891C3338}"/>
          </ac:spMkLst>
        </pc:spChg>
        <pc:spChg chg="mod">
          <ac:chgData name="Tiffany  Clarke" userId="uL/UNWtgyLsgz2Ck6lAcpA4KNF2RwUXLMcIoUGtNOh8=" providerId="None" clId="Web-{8A8CA983-843A-45ED-93E2-E635788E78DB}" dt="2026-09-02T15:46:43.504" v="440" actId="20577"/>
          <ac:spMkLst>
            <pc:docMk/>
            <pc:sldMk cId="598221186" sldId="334"/>
            <ac:spMk id="8" creationId="{7AA1F39E-FF4C-0646-B327-555A6787C53F}"/>
          </ac:spMkLst>
        </pc:spChg>
        <pc:spChg chg="mod">
          <ac:chgData name="Tiffany  Clarke" userId="uL/UNWtgyLsgz2Ck6lAcpA4KNF2RwUXLMcIoUGtNOh8=" providerId="None" clId="Web-{8A8CA983-843A-45ED-93E2-E635788E78DB}" dt="2026-09-02T15:48:17.911" v="473" actId="20577"/>
          <ac:spMkLst>
            <pc:docMk/>
            <pc:sldMk cId="598221186" sldId="334"/>
            <ac:spMk id="10" creationId="{81A34A75-E5DD-2054-31EB-1CDCC074F0B4}"/>
          </ac:spMkLst>
        </pc:spChg>
      </pc:sldChg>
      <pc:sldChg chg="modSp">
        <pc:chgData name="Tiffany  Clarke" userId="uL/UNWtgyLsgz2Ck6lAcpA4KNF2RwUXLMcIoUGtNOh8=" providerId="None" clId="Web-{8A8CA983-843A-45ED-93E2-E635788E78DB}" dt="2026-09-02T15:48:47.989" v="480" actId="20577"/>
        <pc:sldMkLst>
          <pc:docMk/>
          <pc:sldMk cId="1967305799" sldId="335"/>
        </pc:sldMkLst>
        <pc:spChg chg="mod">
          <ac:chgData name="Tiffany  Clarke" userId="uL/UNWtgyLsgz2Ck6lAcpA4KNF2RwUXLMcIoUGtNOh8=" providerId="None" clId="Web-{8A8CA983-843A-45ED-93E2-E635788E78DB}" dt="2026-09-02T15:48:35.848" v="476" actId="20577"/>
          <ac:spMkLst>
            <pc:docMk/>
            <pc:sldMk cId="1967305799" sldId="335"/>
            <ac:spMk id="2" creationId="{03FF6418-24DD-EC4F-A420-0A7C2D572B5E}"/>
          </ac:spMkLst>
        </pc:spChg>
        <pc:spChg chg="mod">
          <ac:chgData name="Tiffany  Clarke" userId="uL/UNWtgyLsgz2Ck6lAcpA4KNF2RwUXLMcIoUGtNOh8=" providerId="None" clId="Web-{8A8CA983-843A-45ED-93E2-E635788E78DB}" dt="2026-09-02T15:48:24.114" v="474" actId="20577"/>
          <ac:spMkLst>
            <pc:docMk/>
            <pc:sldMk cId="1967305799" sldId="335"/>
            <ac:spMk id="4" creationId="{30B02443-BCCD-AF47-8BFF-D88D218352D7}"/>
          </ac:spMkLst>
        </pc:spChg>
        <pc:spChg chg="mod">
          <ac:chgData name="Tiffany  Clarke" userId="uL/UNWtgyLsgz2Ck6lAcpA4KNF2RwUXLMcIoUGtNOh8=" providerId="None" clId="Web-{8A8CA983-843A-45ED-93E2-E635788E78DB}" dt="2026-09-02T15:48:38.692" v="477" actId="20577"/>
          <ac:spMkLst>
            <pc:docMk/>
            <pc:sldMk cId="1967305799" sldId="335"/>
            <ac:spMk id="6" creationId="{D17C7CA0-1100-B040-A8B0-83E0A6DB5F79}"/>
          </ac:spMkLst>
        </pc:spChg>
        <pc:spChg chg="mod">
          <ac:chgData name="Tiffany  Clarke" userId="uL/UNWtgyLsgz2Ck6lAcpA4KNF2RwUXLMcIoUGtNOh8=" providerId="None" clId="Web-{8A8CA983-843A-45ED-93E2-E635788E78DB}" dt="2026-09-02T15:48:44.723" v="479" actId="20577"/>
          <ac:spMkLst>
            <pc:docMk/>
            <pc:sldMk cId="1967305799" sldId="335"/>
            <ac:spMk id="9" creationId="{DD89B5B3-CC04-5E4A-902A-26EA42F5EC99}"/>
          </ac:spMkLst>
        </pc:spChg>
        <pc:spChg chg="mod">
          <ac:chgData name="Tiffany  Clarke" userId="uL/UNWtgyLsgz2Ck6lAcpA4KNF2RwUXLMcIoUGtNOh8=" providerId="None" clId="Web-{8A8CA983-843A-45ED-93E2-E635788E78DB}" dt="2026-09-02T15:48:41.426" v="478" actId="20577"/>
          <ac:spMkLst>
            <pc:docMk/>
            <pc:sldMk cId="1967305799" sldId="335"/>
            <ac:spMk id="11" creationId="{8AD52001-595B-0E41-AC16-59CA3337C58A}"/>
          </ac:spMkLst>
        </pc:spChg>
        <pc:spChg chg="mod">
          <ac:chgData name="Tiffany  Clarke" userId="uL/UNWtgyLsgz2Ck6lAcpA4KNF2RwUXLMcIoUGtNOh8=" providerId="None" clId="Web-{8A8CA983-843A-45ED-93E2-E635788E78DB}" dt="2026-09-02T15:48:47.989" v="480" actId="20577"/>
          <ac:spMkLst>
            <pc:docMk/>
            <pc:sldMk cId="1967305799" sldId="335"/>
            <ac:spMk id="12" creationId="{BA49F877-0592-C342-9AB7-BC03FC6D7035}"/>
          </ac:spMkLst>
        </pc:spChg>
        <pc:picChg chg="mod">
          <ac:chgData name="Tiffany  Clarke" userId="uL/UNWtgyLsgz2Ck6lAcpA4KNF2RwUXLMcIoUGtNOh8=" providerId="None" clId="Web-{8A8CA983-843A-45ED-93E2-E635788E78DB}" dt="2026-09-02T15:48:33.332" v="475" actId="1076"/>
          <ac:picMkLst>
            <pc:docMk/>
            <pc:sldMk cId="1967305799" sldId="335"/>
            <ac:picMk id="6152" creationId="{5BEF6F1D-6785-354F-B725-502DDF040E4B}"/>
          </ac:picMkLst>
        </pc:picChg>
      </pc:sldChg>
      <pc:sldChg chg="modSp">
        <pc:chgData name="Tiffany  Clarke" userId="uL/UNWtgyLsgz2Ck6lAcpA4KNF2RwUXLMcIoUGtNOh8=" providerId="None" clId="Web-{8A8CA983-843A-45ED-93E2-E635788E78DB}" dt="2026-09-02T15:20:07.934" v="14" actId="1076"/>
        <pc:sldMkLst>
          <pc:docMk/>
          <pc:sldMk cId="2655853168" sldId="353"/>
        </pc:sldMkLst>
        <pc:spChg chg="mod">
          <ac:chgData name="Tiffany  Clarke" userId="uL/UNWtgyLsgz2Ck6lAcpA4KNF2RwUXLMcIoUGtNOh8=" providerId="None" clId="Web-{8A8CA983-843A-45ED-93E2-E635788E78DB}" dt="2026-09-02T15:19:33.637" v="3" actId="20577"/>
          <ac:spMkLst>
            <pc:docMk/>
            <pc:sldMk cId="2655853168" sldId="353"/>
            <ac:spMk id="2" creationId="{00000000-0000-0000-0000-000000000000}"/>
          </ac:spMkLst>
        </pc:spChg>
        <pc:spChg chg="mod">
          <ac:chgData name="Tiffany  Clarke" userId="uL/UNWtgyLsgz2Ck6lAcpA4KNF2RwUXLMcIoUGtNOh8=" providerId="None" clId="Web-{8A8CA983-843A-45ED-93E2-E635788E78DB}" dt="2026-09-02T15:20:07.934" v="14" actId="1076"/>
          <ac:spMkLst>
            <pc:docMk/>
            <pc:sldMk cId="2655853168" sldId="353"/>
            <ac:spMk id="3" creationId="{00000000-0000-0000-0000-000000000000}"/>
          </ac:spMkLst>
        </pc:spChg>
      </pc:sldChg>
      <pc:sldChg chg="modSp">
        <pc:chgData name="Tiffany  Clarke" userId="uL/UNWtgyLsgz2Ck6lAcpA4KNF2RwUXLMcIoUGtNOh8=" providerId="None" clId="Web-{8A8CA983-843A-45ED-93E2-E635788E78DB}" dt="2026-09-02T15:25:44.733" v="78" actId="20577"/>
        <pc:sldMkLst>
          <pc:docMk/>
          <pc:sldMk cId="3028237716" sldId="354"/>
        </pc:sldMkLst>
        <pc:spChg chg="mod">
          <ac:chgData name="Tiffany  Clarke" userId="uL/UNWtgyLsgz2Ck6lAcpA4KNF2RwUXLMcIoUGtNOh8=" providerId="None" clId="Web-{8A8CA983-843A-45ED-93E2-E635788E78DB}" dt="2026-09-02T15:25:44.733" v="78" actId="20577"/>
          <ac:spMkLst>
            <pc:docMk/>
            <pc:sldMk cId="3028237716" sldId="354"/>
            <ac:spMk id="2" creationId="{00000000-0000-0000-0000-000000000000}"/>
          </ac:spMkLst>
        </pc:spChg>
      </pc:sldChg>
      <pc:sldChg chg="modSp">
        <pc:chgData name="Tiffany  Clarke" userId="uL/UNWtgyLsgz2Ck6lAcpA4KNF2RwUXLMcIoUGtNOh8=" providerId="None" clId="Web-{8A8CA983-843A-45ED-93E2-E635788E78DB}" dt="2026-09-02T15:25:48.452" v="79" actId="20577"/>
        <pc:sldMkLst>
          <pc:docMk/>
          <pc:sldMk cId="3708781495" sldId="355"/>
        </pc:sldMkLst>
        <pc:spChg chg="mod">
          <ac:chgData name="Tiffany  Clarke" userId="uL/UNWtgyLsgz2Ck6lAcpA4KNF2RwUXLMcIoUGtNOh8=" providerId="None" clId="Web-{8A8CA983-843A-45ED-93E2-E635788E78DB}" dt="2026-09-02T15:25:48.452" v="79" actId="20577"/>
          <ac:spMkLst>
            <pc:docMk/>
            <pc:sldMk cId="3708781495" sldId="355"/>
            <ac:spMk id="2" creationId="{00000000-0000-0000-0000-000000000000}"/>
          </ac:spMkLst>
        </pc:spChg>
      </pc:sldChg>
      <pc:sldChg chg="modSp">
        <pc:chgData name="Tiffany  Clarke" userId="uL/UNWtgyLsgz2Ck6lAcpA4KNF2RwUXLMcIoUGtNOh8=" providerId="None" clId="Web-{8A8CA983-843A-45ED-93E2-E635788E78DB}" dt="2026-09-02T15:27:33.562" v="114" actId="1076"/>
        <pc:sldMkLst>
          <pc:docMk/>
          <pc:sldMk cId="376043223" sldId="358"/>
        </pc:sldMkLst>
        <pc:spChg chg="mod">
          <ac:chgData name="Tiffany  Clarke" userId="uL/UNWtgyLsgz2Ck6lAcpA4KNF2RwUXLMcIoUGtNOh8=" providerId="None" clId="Web-{8A8CA983-843A-45ED-93E2-E635788E78DB}" dt="2026-09-02T15:27:22.624" v="108" actId="20577"/>
          <ac:spMkLst>
            <pc:docMk/>
            <pc:sldMk cId="376043223" sldId="358"/>
            <ac:spMk id="2" creationId="{00000000-0000-0000-0000-000000000000}"/>
          </ac:spMkLst>
        </pc:spChg>
        <pc:spChg chg="mod">
          <ac:chgData name="Tiffany  Clarke" userId="uL/UNWtgyLsgz2Ck6lAcpA4KNF2RwUXLMcIoUGtNOh8=" providerId="None" clId="Web-{8A8CA983-843A-45ED-93E2-E635788E78DB}" dt="2026-09-02T15:27:33.562" v="114" actId="1076"/>
          <ac:spMkLst>
            <pc:docMk/>
            <pc:sldMk cId="376043223" sldId="358"/>
            <ac:spMk id="8" creationId="{00000000-0000-0000-0000-000000000000}"/>
          </ac:spMkLst>
        </pc:spChg>
      </pc:sldChg>
      <pc:sldChg chg="modSp">
        <pc:chgData name="Tiffany  Clarke" userId="uL/UNWtgyLsgz2Ck6lAcpA4KNF2RwUXLMcIoUGtNOh8=" providerId="None" clId="Web-{8A8CA983-843A-45ED-93E2-E635788E78DB}" dt="2026-09-02T15:26:28.874" v="90" actId="1076"/>
        <pc:sldMkLst>
          <pc:docMk/>
          <pc:sldMk cId="2249037407" sldId="359"/>
        </pc:sldMkLst>
        <pc:spChg chg="mod">
          <ac:chgData name="Tiffany  Clarke" userId="uL/UNWtgyLsgz2Ck6lAcpA4KNF2RwUXLMcIoUGtNOh8=" providerId="None" clId="Web-{8A8CA983-843A-45ED-93E2-E635788E78DB}" dt="2026-09-02T15:26:11.890" v="84" actId="20577"/>
          <ac:spMkLst>
            <pc:docMk/>
            <pc:sldMk cId="2249037407" sldId="359"/>
            <ac:spMk id="2" creationId="{00000000-0000-0000-0000-000000000000}"/>
          </ac:spMkLst>
        </pc:spChg>
        <pc:spChg chg="mod">
          <ac:chgData name="Tiffany  Clarke" userId="uL/UNWtgyLsgz2Ck6lAcpA4KNF2RwUXLMcIoUGtNOh8=" providerId="None" clId="Web-{8A8CA983-843A-45ED-93E2-E635788E78DB}" dt="2026-09-02T15:26:23.140" v="88" actId="1076"/>
          <ac:spMkLst>
            <pc:docMk/>
            <pc:sldMk cId="2249037407" sldId="359"/>
            <ac:spMk id="12" creationId="{00000000-0000-0000-0000-000000000000}"/>
          </ac:spMkLst>
        </pc:spChg>
        <pc:spChg chg="mod">
          <ac:chgData name="Tiffany  Clarke" userId="uL/UNWtgyLsgz2Ck6lAcpA4KNF2RwUXLMcIoUGtNOh8=" providerId="None" clId="Web-{8A8CA983-843A-45ED-93E2-E635788E78DB}" dt="2026-09-02T15:26:28.874" v="90" actId="1076"/>
          <ac:spMkLst>
            <pc:docMk/>
            <pc:sldMk cId="2249037407" sldId="359"/>
            <ac:spMk id="14" creationId="{00000000-0000-0000-0000-000000000000}"/>
          </ac:spMkLst>
        </pc:spChg>
        <pc:picChg chg="mod">
          <ac:chgData name="Tiffany  Clarke" userId="uL/UNWtgyLsgz2Ck6lAcpA4KNF2RwUXLMcIoUGtNOh8=" providerId="None" clId="Web-{8A8CA983-843A-45ED-93E2-E635788E78DB}" dt="2026-09-02T15:26:20.061" v="87" actId="1076"/>
          <ac:picMkLst>
            <pc:docMk/>
            <pc:sldMk cId="2249037407" sldId="359"/>
            <ac:picMk id="4101" creationId="{00000000-0000-0000-0000-000000000000}"/>
          </ac:picMkLst>
        </pc:picChg>
        <pc:picChg chg="mod">
          <ac:chgData name="Tiffany  Clarke" userId="uL/UNWtgyLsgz2Ck6lAcpA4KNF2RwUXLMcIoUGtNOh8=" providerId="None" clId="Web-{8A8CA983-843A-45ED-93E2-E635788E78DB}" dt="2026-09-02T15:26:25.218" v="89" actId="1076"/>
          <ac:picMkLst>
            <pc:docMk/>
            <pc:sldMk cId="2249037407" sldId="359"/>
            <ac:picMk id="4102" creationId="{00000000-0000-0000-0000-000000000000}"/>
          </ac:picMkLst>
        </pc:picChg>
      </pc:sldChg>
      <pc:sldChg chg="modSp">
        <pc:chgData name="Tiffany  Clarke" userId="uL/UNWtgyLsgz2Ck6lAcpA4KNF2RwUXLMcIoUGtNOh8=" providerId="None" clId="Web-{8A8CA983-843A-45ED-93E2-E635788E78DB}" dt="2026-09-02T15:26:47.140" v="91" actId="20577"/>
        <pc:sldMkLst>
          <pc:docMk/>
          <pc:sldMk cId="3109847662" sldId="360"/>
        </pc:sldMkLst>
        <pc:spChg chg="mod">
          <ac:chgData name="Tiffany  Clarke" userId="uL/UNWtgyLsgz2Ck6lAcpA4KNF2RwUXLMcIoUGtNOh8=" providerId="None" clId="Web-{8A8CA983-843A-45ED-93E2-E635788E78DB}" dt="2026-09-02T15:26:47.140" v="91" actId="20577"/>
          <ac:spMkLst>
            <pc:docMk/>
            <pc:sldMk cId="3109847662" sldId="360"/>
            <ac:spMk id="2" creationId="{00000000-0000-0000-0000-000000000000}"/>
          </ac:spMkLst>
        </pc:spChg>
      </pc:sldChg>
      <pc:sldChg chg="modSp">
        <pc:chgData name="Tiffany  Clarke" userId="uL/UNWtgyLsgz2Ck6lAcpA4KNF2RwUXLMcIoUGtNOh8=" providerId="None" clId="Web-{8A8CA983-843A-45ED-93E2-E635788E78DB}" dt="2026-09-02T15:26:52.890" v="92" actId="20577"/>
        <pc:sldMkLst>
          <pc:docMk/>
          <pc:sldMk cId="1806483573" sldId="361"/>
        </pc:sldMkLst>
        <pc:spChg chg="mod">
          <ac:chgData name="Tiffany  Clarke" userId="uL/UNWtgyLsgz2Ck6lAcpA4KNF2RwUXLMcIoUGtNOh8=" providerId="None" clId="Web-{8A8CA983-843A-45ED-93E2-E635788E78DB}" dt="2026-09-02T15:26:52.890" v="92" actId="20577"/>
          <ac:spMkLst>
            <pc:docMk/>
            <pc:sldMk cId="1806483573" sldId="361"/>
            <ac:spMk id="2" creationId="{00000000-0000-0000-0000-000000000000}"/>
          </ac:spMkLst>
        </pc:spChg>
      </pc:sldChg>
      <pc:sldChg chg="addSp modSp">
        <pc:chgData name="Tiffany  Clarke" userId="uL/UNWtgyLsgz2Ck6lAcpA4KNF2RwUXLMcIoUGtNOh8=" providerId="None" clId="Web-{8A8CA983-843A-45ED-93E2-E635788E78DB}" dt="2026-09-02T15:29:10.546" v="141" actId="20577"/>
        <pc:sldMkLst>
          <pc:docMk/>
          <pc:sldMk cId="2253458227" sldId="363"/>
        </pc:sldMkLst>
        <pc:spChg chg="mod">
          <ac:chgData name="Tiffany  Clarke" userId="uL/UNWtgyLsgz2Ck6lAcpA4KNF2RwUXLMcIoUGtNOh8=" providerId="None" clId="Web-{8A8CA983-843A-45ED-93E2-E635788E78DB}" dt="2026-09-02T15:28:06.531" v="123" actId="20577"/>
          <ac:spMkLst>
            <pc:docMk/>
            <pc:sldMk cId="2253458227" sldId="363"/>
            <ac:spMk id="2" creationId="{00000000-0000-0000-0000-000000000000}"/>
          </ac:spMkLst>
        </pc:spChg>
        <pc:spChg chg="add mod">
          <ac:chgData name="Tiffany  Clarke" userId="uL/UNWtgyLsgz2Ck6lAcpA4KNF2RwUXLMcIoUGtNOh8=" providerId="None" clId="Web-{8A8CA983-843A-45ED-93E2-E635788E78DB}" dt="2026-09-02T15:29:10.546" v="141" actId="20577"/>
          <ac:spMkLst>
            <pc:docMk/>
            <pc:sldMk cId="2253458227" sldId="363"/>
            <ac:spMk id="3" creationId="{AA305DC0-3BDD-E709-E675-F0B06A1BACF9}"/>
          </ac:spMkLst>
        </pc:spChg>
        <pc:picChg chg="mod">
          <ac:chgData name="Tiffany  Clarke" userId="uL/UNWtgyLsgz2Ck6lAcpA4KNF2RwUXLMcIoUGtNOh8=" providerId="None" clId="Web-{8A8CA983-843A-45ED-93E2-E635788E78DB}" dt="2026-09-02T15:28:31.312" v="134" actId="1076"/>
          <ac:picMkLst>
            <pc:docMk/>
            <pc:sldMk cId="2253458227" sldId="363"/>
            <ac:picMk id="9" creationId="{00000000-0000-0000-0000-000000000000}"/>
          </ac:picMkLst>
        </pc:picChg>
        <pc:picChg chg="mod">
          <ac:chgData name="Tiffany  Clarke" userId="uL/UNWtgyLsgz2Ck6lAcpA4KNF2RwUXLMcIoUGtNOh8=" providerId="None" clId="Web-{8A8CA983-843A-45ED-93E2-E635788E78DB}" dt="2026-09-02T15:28:29.968" v="133" actId="1076"/>
          <ac:picMkLst>
            <pc:docMk/>
            <pc:sldMk cId="2253458227" sldId="363"/>
            <ac:picMk id="7171" creationId="{00000000-0000-0000-0000-000000000000}"/>
          </ac:picMkLst>
        </pc:picChg>
      </pc:sldChg>
      <pc:sldChg chg="modSp">
        <pc:chgData name="Tiffany  Clarke" userId="uL/UNWtgyLsgz2Ck6lAcpA4KNF2RwUXLMcIoUGtNOh8=" providerId="None" clId="Web-{8A8CA983-843A-45ED-93E2-E635788E78DB}" dt="2026-09-02T15:34:02.110" v="261" actId="14100"/>
        <pc:sldMkLst>
          <pc:docMk/>
          <pc:sldMk cId="2903582050" sldId="364"/>
        </pc:sldMkLst>
        <pc:spChg chg="mod">
          <ac:chgData name="Tiffany  Clarke" userId="uL/UNWtgyLsgz2Ck6lAcpA4KNF2RwUXLMcIoUGtNOh8=" providerId="None" clId="Web-{8A8CA983-843A-45ED-93E2-E635788E78DB}" dt="2026-09-02T15:33:41.860" v="254" actId="20577"/>
          <ac:spMkLst>
            <pc:docMk/>
            <pc:sldMk cId="2903582050" sldId="364"/>
            <ac:spMk id="2" creationId="{00000000-0000-0000-0000-000000000000}"/>
          </ac:spMkLst>
        </pc:spChg>
        <pc:spChg chg="mod">
          <ac:chgData name="Tiffany  Clarke" userId="uL/UNWtgyLsgz2Ck6lAcpA4KNF2RwUXLMcIoUGtNOh8=" providerId="None" clId="Web-{8A8CA983-843A-45ED-93E2-E635788E78DB}" dt="2026-09-02T15:34:02.110" v="261" actId="14100"/>
          <ac:spMkLst>
            <pc:docMk/>
            <pc:sldMk cId="2903582050" sldId="364"/>
            <ac:spMk id="8" creationId="{00000000-0000-0000-0000-000000000000}"/>
          </ac:spMkLst>
        </pc:spChg>
        <pc:picChg chg="mod">
          <ac:chgData name="Tiffany  Clarke" userId="uL/UNWtgyLsgz2Ck6lAcpA4KNF2RwUXLMcIoUGtNOh8=" providerId="None" clId="Web-{8A8CA983-843A-45ED-93E2-E635788E78DB}" dt="2026-09-02T15:33:54.719" v="259" actId="1076"/>
          <ac:picMkLst>
            <pc:docMk/>
            <pc:sldMk cId="2903582050" sldId="364"/>
            <ac:picMk id="8194" creationId="{00000000-0000-0000-0000-000000000000}"/>
          </ac:picMkLst>
        </pc:picChg>
      </pc:sldChg>
      <pc:sldChg chg="modSp">
        <pc:chgData name="Tiffany  Clarke" userId="uL/UNWtgyLsgz2Ck6lAcpA4KNF2RwUXLMcIoUGtNOh8=" providerId="None" clId="Web-{8A8CA983-843A-45ED-93E2-E635788E78DB}" dt="2026-09-02T15:29:19" v="142" actId="20577"/>
        <pc:sldMkLst>
          <pc:docMk/>
          <pc:sldMk cId="2514632495" sldId="367"/>
        </pc:sldMkLst>
        <pc:spChg chg="mod">
          <ac:chgData name="Tiffany  Clarke" userId="uL/UNWtgyLsgz2Ck6lAcpA4KNF2RwUXLMcIoUGtNOh8=" providerId="None" clId="Web-{8A8CA983-843A-45ED-93E2-E635788E78DB}" dt="2026-09-02T15:29:19" v="142" actId="20577"/>
          <ac:spMkLst>
            <pc:docMk/>
            <pc:sldMk cId="2514632495" sldId="367"/>
            <ac:spMk id="2" creationId="{00000000-0000-0000-0000-000000000000}"/>
          </ac:spMkLst>
        </pc:spChg>
      </pc:sldChg>
      <pc:sldChg chg="modSp">
        <pc:chgData name="Tiffany  Clarke" userId="uL/UNWtgyLsgz2Ck6lAcpA4KNF2RwUXLMcIoUGtNOh8=" providerId="None" clId="Web-{8A8CA983-843A-45ED-93E2-E635788E78DB}" dt="2026-09-02T15:34:28.985" v="266" actId="20577"/>
        <pc:sldMkLst>
          <pc:docMk/>
          <pc:sldMk cId="137980792" sldId="368"/>
        </pc:sldMkLst>
        <pc:spChg chg="mod">
          <ac:chgData name="Tiffany  Clarke" userId="uL/UNWtgyLsgz2Ck6lAcpA4KNF2RwUXLMcIoUGtNOh8=" providerId="None" clId="Web-{8A8CA983-843A-45ED-93E2-E635788E78DB}" dt="2026-09-02T15:34:28.985" v="266" actId="20577"/>
          <ac:spMkLst>
            <pc:docMk/>
            <pc:sldMk cId="137980792" sldId="368"/>
            <ac:spMk id="2" creationId="{00000000-0000-0000-0000-000000000000}"/>
          </ac:spMkLst>
        </pc:spChg>
      </pc:sldChg>
      <pc:sldChg chg="modSp">
        <pc:chgData name="Tiffany  Clarke" userId="uL/UNWtgyLsgz2Ck6lAcpA4KNF2RwUXLMcIoUGtNOh8=" providerId="None" clId="Web-{8A8CA983-843A-45ED-93E2-E635788E78DB}" dt="2026-09-02T15:34:24.438" v="265" actId="20577"/>
        <pc:sldMkLst>
          <pc:docMk/>
          <pc:sldMk cId="4066136469" sldId="369"/>
        </pc:sldMkLst>
        <pc:spChg chg="mod">
          <ac:chgData name="Tiffany  Clarke" userId="uL/UNWtgyLsgz2Ck6lAcpA4KNF2RwUXLMcIoUGtNOh8=" providerId="None" clId="Web-{8A8CA983-843A-45ED-93E2-E635788E78DB}" dt="2026-09-02T15:34:24.438" v="265" actId="20577"/>
          <ac:spMkLst>
            <pc:docMk/>
            <pc:sldMk cId="4066136469" sldId="369"/>
            <ac:spMk id="2" creationId="{00000000-0000-0000-0000-000000000000}"/>
          </ac:spMkLst>
        </pc:spChg>
      </pc:sldChg>
      <pc:sldChg chg="modSp">
        <pc:chgData name="Tiffany  Clarke" userId="uL/UNWtgyLsgz2Ck6lAcpA4KNF2RwUXLMcIoUGtNOh8=" providerId="None" clId="Web-{8A8CA983-843A-45ED-93E2-E635788E78DB}" dt="2026-09-02T15:34:32.048" v="267"/>
        <pc:sldMkLst>
          <pc:docMk/>
          <pc:sldMk cId="2128468540" sldId="371"/>
        </pc:sldMkLst>
        <pc:spChg chg="mod">
          <ac:chgData name="Tiffany  Clarke" userId="uL/UNWtgyLsgz2Ck6lAcpA4KNF2RwUXLMcIoUGtNOh8=" providerId="None" clId="Web-{8A8CA983-843A-45ED-93E2-E635788E78DB}" dt="2026-09-02T15:34:32.048" v="267"/>
          <ac:spMkLst>
            <pc:docMk/>
            <pc:sldMk cId="2128468540" sldId="371"/>
            <ac:spMk id="2" creationId="{00000000-0000-0000-0000-000000000000}"/>
          </ac:spMkLst>
        </pc:spChg>
      </pc:sldChg>
      <pc:sldChg chg="modSp">
        <pc:chgData name="Tiffany  Clarke" userId="uL/UNWtgyLsgz2Ck6lAcpA4KNF2RwUXLMcIoUGtNOh8=" providerId="None" clId="Web-{8A8CA983-843A-45ED-93E2-E635788E78DB}" dt="2026-09-02T15:34:36.001" v="268" actId="20577"/>
        <pc:sldMkLst>
          <pc:docMk/>
          <pc:sldMk cId="3940997132" sldId="372"/>
        </pc:sldMkLst>
        <pc:spChg chg="mod">
          <ac:chgData name="Tiffany  Clarke" userId="uL/UNWtgyLsgz2Ck6lAcpA4KNF2RwUXLMcIoUGtNOh8=" providerId="None" clId="Web-{8A8CA983-843A-45ED-93E2-E635788E78DB}" dt="2026-09-02T15:34:36.001" v="268" actId="20577"/>
          <ac:spMkLst>
            <pc:docMk/>
            <pc:sldMk cId="3940997132" sldId="372"/>
            <ac:spMk id="2" creationId="{00000000-0000-0000-0000-000000000000}"/>
          </ac:spMkLst>
        </pc:spChg>
      </pc:sldChg>
      <pc:sldChg chg="modSp">
        <pc:chgData name="Tiffany  Clarke" userId="uL/UNWtgyLsgz2Ck6lAcpA4KNF2RwUXLMcIoUGtNOh8=" providerId="None" clId="Web-{8A8CA983-843A-45ED-93E2-E635788E78DB}" dt="2026-09-02T15:35:02.657" v="271" actId="20577"/>
        <pc:sldMkLst>
          <pc:docMk/>
          <pc:sldMk cId="2676871220" sldId="377"/>
        </pc:sldMkLst>
        <pc:spChg chg="mod">
          <ac:chgData name="Tiffany  Clarke" userId="uL/UNWtgyLsgz2Ck6lAcpA4KNF2RwUXLMcIoUGtNOh8=" providerId="None" clId="Web-{8A8CA983-843A-45ED-93E2-E635788E78DB}" dt="2026-09-02T15:35:02.657" v="271" actId="20577"/>
          <ac:spMkLst>
            <pc:docMk/>
            <pc:sldMk cId="2676871220" sldId="377"/>
            <ac:spMk id="2" creationId="{00000000-0000-0000-0000-000000000000}"/>
          </ac:spMkLst>
        </pc:spChg>
      </pc:sldChg>
      <pc:sldChg chg="modSp">
        <pc:chgData name="Tiffany  Clarke" userId="uL/UNWtgyLsgz2Ck6lAcpA4KNF2RwUXLMcIoUGtNOh8=" providerId="None" clId="Web-{8A8CA983-843A-45ED-93E2-E635788E78DB}" dt="2026-09-02T15:34:58.423" v="270"/>
        <pc:sldMkLst>
          <pc:docMk/>
          <pc:sldMk cId="3113128210" sldId="378"/>
        </pc:sldMkLst>
        <pc:spChg chg="mod">
          <ac:chgData name="Tiffany  Clarke" userId="uL/UNWtgyLsgz2Ck6lAcpA4KNF2RwUXLMcIoUGtNOh8=" providerId="None" clId="Web-{8A8CA983-843A-45ED-93E2-E635788E78DB}" dt="2026-09-02T15:34:58.423" v="270"/>
          <ac:spMkLst>
            <pc:docMk/>
            <pc:sldMk cId="3113128210" sldId="378"/>
            <ac:spMk id="2" creationId="{00000000-0000-0000-0000-000000000000}"/>
          </ac:spMkLst>
        </pc:spChg>
      </pc:sldChg>
      <pc:sldChg chg="modSp">
        <pc:chgData name="Tiffany  Clarke" userId="uL/UNWtgyLsgz2Ck6lAcpA4KNF2RwUXLMcIoUGtNOh8=" providerId="None" clId="Web-{8A8CA983-843A-45ED-93E2-E635788E78DB}" dt="2026-09-02T15:36:29.798" v="287" actId="20577"/>
        <pc:sldMkLst>
          <pc:docMk/>
          <pc:sldMk cId="3774143571" sldId="379"/>
        </pc:sldMkLst>
        <pc:spChg chg="mod">
          <ac:chgData name="Tiffany  Clarke" userId="uL/UNWtgyLsgz2Ck6lAcpA4KNF2RwUXLMcIoUGtNOh8=" providerId="None" clId="Web-{8A8CA983-843A-45ED-93E2-E635788E78DB}" dt="2026-09-02T15:36:29.798" v="287" actId="20577"/>
          <ac:spMkLst>
            <pc:docMk/>
            <pc:sldMk cId="3774143571" sldId="379"/>
            <ac:spMk id="2" creationId="{00000000-0000-0000-0000-000000000000}"/>
          </ac:spMkLst>
        </pc:spChg>
        <pc:spChg chg="mod">
          <ac:chgData name="Tiffany  Clarke" userId="uL/UNWtgyLsgz2Ck6lAcpA4KNF2RwUXLMcIoUGtNOh8=" providerId="None" clId="Web-{8A8CA983-843A-45ED-93E2-E635788E78DB}" dt="2026-09-02T15:36:05.392" v="281" actId="1076"/>
          <ac:spMkLst>
            <pc:docMk/>
            <pc:sldMk cId="3774143571" sldId="379"/>
            <ac:spMk id="9" creationId="{00000000-0000-0000-0000-000000000000}"/>
          </ac:spMkLst>
        </pc:spChg>
        <pc:spChg chg="mod">
          <ac:chgData name="Tiffany  Clarke" userId="uL/UNWtgyLsgz2Ck6lAcpA4KNF2RwUXLMcIoUGtNOh8=" providerId="None" clId="Web-{8A8CA983-843A-45ED-93E2-E635788E78DB}" dt="2026-09-02T15:35:50.314" v="279" actId="1076"/>
          <ac:spMkLst>
            <pc:docMk/>
            <pc:sldMk cId="3774143571" sldId="379"/>
            <ac:spMk id="10" creationId="{00000000-0000-0000-0000-000000000000}"/>
          </ac:spMkLst>
        </pc:spChg>
        <pc:spChg chg="mod">
          <ac:chgData name="Tiffany  Clarke" userId="uL/UNWtgyLsgz2Ck6lAcpA4KNF2RwUXLMcIoUGtNOh8=" providerId="None" clId="Web-{8A8CA983-843A-45ED-93E2-E635788E78DB}" dt="2026-09-02T15:36:18.892" v="286" actId="20577"/>
          <ac:spMkLst>
            <pc:docMk/>
            <pc:sldMk cId="3774143571" sldId="379"/>
            <ac:spMk id="11" creationId="{00000000-0000-0000-0000-000000000000}"/>
          </ac:spMkLst>
        </pc:spChg>
        <pc:picChg chg="mod">
          <ac:chgData name="Tiffany  Clarke" userId="uL/UNWtgyLsgz2Ck6lAcpA4KNF2RwUXLMcIoUGtNOh8=" providerId="None" clId="Web-{8A8CA983-843A-45ED-93E2-E635788E78DB}" dt="2026-09-02T15:36:05.392" v="280" actId="1076"/>
          <ac:picMkLst>
            <pc:docMk/>
            <pc:sldMk cId="3774143571" sldId="379"/>
            <ac:picMk id="22530" creationId="{00000000-0000-0000-0000-000000000000}"/>
          </ac:picMkLst>
        </pc:picChg>
        <pc:picChg chg="mod">
          <ac:chgData name="Tiffany  Clarke" userId="uL/UNWtgyLsgz2Ck6lAcpA4KNF2RwUXLMcIoUGtNOh8=" providerId="None" clId="Web-{8A8CA983-843A-45ED-93E2-E635788E78DB}" dt="2026-09-02T15:35:50.314" v="278" actId="1076"/>
          <ac:picMkLst>
            <pc:docMk/>
            <pc:sldMk cId="3774143571" sldId="379"/>
            <ac:picMk id="22531" creationId="{00000000-0000-0000-0000-000000000000}"/>
          </ac:picMkLst>
        </pc:picChg>
        <pc:picChg chg="mod">
          <ac:chgData name="Tiffany  Clarke" userId="uL/UNWtgyLsgz2Ck6lAcpA4KNF2RwUXLMcIoUGtNOh8=" providerId="None" clId="Web-{8A8CA983-843A-45ED-93E2-E635788E78DB}" dt="2026-09-02T15:36:10.798" v="282" actId="1076"/>
          <ac:picMkLst>
            <pc:docMk/>
            <pc:sldMk cId="3774143571" sldId="379"/>
            <ac:picMk id="22532" creationId="{00000000-0000-0000-0000-000000000000}"/>
          </ac:picMkLst>
        </pc:picChg>
      </pc:sldChg>
      <pc:sldChg chg="modSp">
        <pc:chgData name="Tiffany  Clarke" userId="uL/UNWtgyLsgz2Ck6lAcpA4KNF2RwUXLMcIoUGtNOh8=" providerId="None" clId="Web-{8A8CA983-843A-45ED-93E2-E635788E78DB}" dt="2026-09-02T15:36:33.986" v="288" actId="20577"/>
        <pc:sldMkLst>
          <pc:docMk/>
          <pc:sldMk cId="2060718938" sldId="381"/>
        </pc:sldMkLst>
        <pc:spChg chg="mod">
          <ac:chgData name="Tiffany  Clarke" userId="uL/UNWtgyLsgz2Ck6lAcpA4KNF2RwUXLMcIoUGtNOh8=" providerId="None" clId="Web-{8A8CA983-843A-45ED-93E2-E635788E78DB}" dt="2026-09-02T15:36:33.986" v="288" actId="20577"/>
          <ac:spMkLst>
            <pc:docMk/>
            <pc:sldMk cId="2060718938" sldId="381"/>
            <ac:spMk id="2" creationId="{00000000-0000-0000-0000-000000000000}"/>
          </ac:spMkLst>
        </pc:spChg>
      </pc:sldChg>
      <pc:sldChg chg="modSp">
        <pc:chgData name="Tiffany  Clarke" userId="uL/UNWtgyLsgz2Ck6lAcpA4KNF2RwUXLMcIoUGtNOh8=" providerId="None" clId="Web-{8A8CA983-843A-45ED-93E2-E635788E78DB}" dt="2026-09-02T15:37:55.455" v="311" actId="20577"/>
        <pc:sldMkLst>
          <pc:docMk/>
          <pc:sldMk cId="2630973239" sldId="383"/>
        </pc:sldMkLst>
        <pc:spChg chg="mod">
          <ac:chgData name="Tiffany  Clarke" userId="uL/UNWtgyLsgz2Ck6lAcpA4KNF2RwUXLMcIoUGtNOh8=" providerId="None" clId="Web-{8A8CA983-843A-45ED-93E2-E635788E78DB}" dt="2026-09-02T15:37:55.455" v="311" actId="20577"/>
          <ac:spMkLst>
            <pc:docMk/>
            <pc:sldMk cId="2630973239" sldId="383"/>
            <ac:spMk id="2" creationId="{00000000-0000-0000-0000-000000000000}"/>
          </ac:spMkLst>
        </pc:spChg>
      </pc:sldChg>
      <pc:sldChg chg="addSp modSp">
        <pc:chgData name="Tiffany  Clarke" userId="uL/UNWtgyLsgz2Ck6lAcpA4KNF2RwUXLMcIoUGtNOh8=" providerId="None" clId="Web-{8A8CA983-843A-45ED-93E2-E635788E78DB}" dt="2026-09-02T15:37:40.768" v="310" actId="20577"/>
        <pc:sldMkLst>
          <pc:docMk/>
          <pc:sldMk cId="2980745963" sldId="384"/>
        </pc:sldMkLst>
        <pc:spChg chg="mod">
          <ac:chgData name="Tiffany  Clarke" userId="uL/UNWtgyLsgz2Ck6lAcpA4KNF2RwUXLMcIoUGtNOh8=" providerId="None" clId="Web-{8A8CA983-843A-45ED-93E2-E635788E78DB}" dt="2026-09-02T15:37:40.768" v="310" actId="20577"/>
          <ac:spMkLst>
            <pc:docMk/>
            <pc:sldMk cId="2980745963" sldId="384"/>
            <ac:spMk id="2" creationId="{00000000-0000-0000-0000-000000000000}"/>
          </ac:spMkLst>
        </pc:spChg>
        <pc:spChg chg="add mod">
          <ac:chgData name="Tiffany  Clarke" userId="uL/UNWtgyLsgz2Ck6lAcpA4KNF2RwUXLMcIoUGtNOh8=" providerId="None" clId="Web-{8A8CA983-843A-45ED-93E2-E635788E78DB}" dt="2026-09-02T15:37:21.096" v="304" actId="14100"/>
          <ac:spMkLst>
            <pc:docMk/>
            <pc:sldMk cId="2980745963" sldId="384"/>
            <ac:spMk id="3" creationId="{5AAA994F-AA39-9448-CA73-147EF9F8DBDD}"/>
          </ac:spMkLst>
        </pc:spChg>
      </pc:sldChg>
      <pc:sldChg chg="modSp">
        <pc:chgData name="Tiffany  Clarke" userId="uL/UNWtgyLsgz2Ck6lAcpA4KNF2RwUXLMcIoUGtNOh8=" providerId="None" clId="Web-{8A8CA983-843A-45ED-93E2-E635788E78DB}" dt="2026-09-02T15:51:21.364" v="518" actId="1076"/>
        <pc:sldMkLst>
          <pc:docMk/>
          <pc:sldMk cId="1323330084" sldId="390"/>
        </pc:sldMkLst>
        <pc:spChg chg="mod">
          <ac:chgData name="Tiffany  Clarke" userId="uL/UNWtgyLsgz2Ck6lAcpA4KNF2RwUXLMcIoUGtNOh8=" providerId="None" clId="Web-{8A8CA983-843A-45ED-93E2-E635788E78DB}" dt="2026-09-02T15:51:10.755" v="515"/>
          <ac:spMkLst>
            <pc:docMk/>
            <pc:sldMk cId="1323330084" sldId="390"/>
            <ac:spMk id="2" creationId="{00000000-0000-0000-0000-000000000000}"/>
          </ac:spMkLst>
        </pc:spChg>
        <pc:graphicFrameChg chg="mod">
          <ac:chgData name="Tiffany  Clarke" userId="uL/UNWtgyLsgz2Ck6lAcpA4KNF2RwUXLMcIoUGtNOh8=" providerId="None" clId="Web-{8A8CA983-843A-45ED-93E2-E635788E78DB}" dt="2026-09-02T15:51:21.364" v="518" actId="1076"/>
          <ac:graphicFrameMkLst>
            <pc:docMk/>
            <pc:sldMk cId="1323330084" sldId="390"/>
            <ac:graphicFrameMk id="9" creationId="{00000000-0000-0000-0000-000000000000}"/>
          </ac:graphicFrameMkLst>
        </pc:graphicFrameChg>
        <pc:picChg chg="mod">
          <ac:chgData name="Tiffany  Clarke" userId="uL/UNWtgyLsgz2Ck6lAcpA4KNF2RwUXLMcIoUGtNOh8=" providerId="None" clId="Web-{8A8CA983-843A-45ED-93E2-E635788E78DB}" dt="2026-09-02T15:51:16.286" v="516" actId="1076"/>
          <ac:picMkLst>
            <pc:docMk/>
            <pc:sldMk cId="1323330084" sldId="390"/>
            <ac:picMk id="34820" creationId="{00000000-0000-0000-0000-000000000000}"/>
          </ac:picMkLst>
        </pc:picChg>
      </pc:sldChg>
      <pc:sldChg chg="modSp">
        <pc:chgData name="Tiffany  Clarke" userId="uL/UNWtgyLsgz2Ck6lAcpA4KNF2RwUXLMcIoUGtNOh8=" providerId="None" clId="Web-{8A8CA983-843A-45ED-93E2-E635788E78DB}" dt="2026-09-02T15:51:49.693" v="526" actId="14100"/>
        <pc:sldMkLst>
          <pc:docMk/>
          <pc:sldMk cId="474023583" sldId="391"/>
        </pc:sldMkLst>
        <pc:spChg chg="mod">
          <ac:chgData name="Tiffany  Clarke" userId="uL/UNWtgyLsgz2Ck6lAcpA4KNF2RwUXLMcIoUGtNOh8=" providerId="None" clId="Web-{8A8CA983-843A-45ED-93E2-E635788E78DB}" dt="2026-09-02T15:51:29.505" v="520" actId="20577"/>
          <ac:spMkLst>
            <pc:docMk/>
            <pc:sldMk cId="474023583" sldId="391"/>
            <ac:spMk id="2" creationId="{00000000-0000-0000-0000-000000000000}"/>
          </ac:spMkLst>
        </pc:spChg>
        <pc:spChg chg="mod">
          <ac:chgData name="Tiffany  Clarke" userId="uL/UNWtgyLsgz2Ck6lAcpA4KNF2RwUXLMcIoUGtNOh8=" providerId="None" clId="Web-{8A8CA983-843A-45ED-93E2-E635788E78DB}" dt="2026-09-02T15:51:49.693" v="526" actId="14100"/>
          <ac:spMkLst>
            <pc:docMk/>
            <pc:sldMk cId="474023583" sldId="391"/>
            <ac:spMk id="7" creationId="{00000000-0000-0000-0000-000000000000}"/>
          </ac:spMkLst>
        </pc:spChg>
        <pc:picChg chg="mod">
          <ac:chgData name="Tiffany  Clarke" userId="uL/UNWtgyLsgz2Ck6lAcpA4KNF2RwUXLMcIoUGtNOh8=" providerId="None" clId="Web-{8A8CA983-843A-45ED-93E2-E635788E78DB}" dt="2026-09-02T15:51:43.005" v="524" actId="1076"/>
          <ac:picMkLst>
            <pc:docMk/>
            <pc:sldMk cId="474023583" sldId="391"/>
            <ac:picMk id="35842" creationId="{00000000-0000-0000-0000-000000000000}"/>
          </ac:picMkLst>
        </pc:picChg>
      </pc:sldChg>
      <pc:sldChg chg="modSp">
        <pc:chgData name="Tiffany  Clarke" userId="uL/UNWtgyLsgz2Ck6lAcpA4KNF2RwUXLMcIoUGtNOh8=" providerId="None" clId="Web-{8A8CA983-843A-45ED-93E2-E635788E78DB}" dt="2026-09-02T15:50:57.630" v="512" actId="1076"/>
        <pc:sldMkLst>
          <pc:docMk/>
          <pc:sldMk cId="4107185514" sldId="392"/>
        </pc:sldMkLst>
        <pc:spChg chg="mod">
          <ac:chgData name="Tiffany  Clarke" userId="uL/UNWtgyLsgz2Ck6lAcpA4KNF2RwUXLMcIoUGtNOh8=" providerId="None" clId="Web-{8A8CA983-843A-45ED-93E2-E635788E78DB}" dt="2026-09-02T15:50:39.067" v="506" actId="20577"/>
          <ac:spMkLst>
            <pc:docMk/>
            <pc:sldMk cId="4107185514" sldId="392"/>
            <ac:spMk id="2" creationId="{00000000-0000-0000-0000-000000000000}"/>
          </ac:spMkLst>
        </pc:spChg>
        <pc:graphicFrameChg chg="mod">
          <ac:chgData name="Tiffany  Clarke" userId="uL/UNWtgyLsgz2Ck6lAcpA4KNF2RwUXLMcIoUGtNOh8=" providerId="None" clId="Web-{8A8CA983-843A-45ED-93E2-E635788E78DB}" dt="2026-09-02T15:50:57.630" v="512" actId="1076"/>
          <ac:graphicFrameMkLst>
            <pc:docMk/>
            <pc:sldMk cId="4107185514" sldId="392"/>
            <ac:graphicFrameMk id="9" creationId="{00000000-0000-0000-0000-000000000000}"/>
          </ac:graphicFrameMkLst>
        </pc:graphicFrameChg>
        <pc:picChg chg="mod">
          <ac:chgData name="Tiffany  Clarke" userId="uL/UNWtgyLsgz2Ck6lAcpA4KNF2RwUXLMcIoUGtNOh8=" providerId="None" clId="Web-{8A8CA983-843A-45ED-93E2-E635788E78DB}" dt="2026-09-02T15:50:54.380" v="511" actId="1076"/>
          <ac:picMkLst>
            <pc:docMk/>
            <pc:sldMk cId="4107185514" sldId="392"/>
            <ac:picMk id="36868" creationId="{00000000-0000-0000-0000-000000000000}"/>
          </ac:picMkLst>
        </pc:picChg>
      </pc:sldChg>
      <pc:sldChg chg="modSp">
        <pc:chgData name="Tiffany  Clarke" userId="uL/UNWtgyLsgz2Ck6lAcpA4KNF2RwUXLMcIoUGtNOh8=" providerId="None" clId="Web-{8A8CA983-843A-45ED-93E2-E635788E78DB}" dt="2026-09-02T15:51:04.364" v="514" actId="1076"/>
        <pc:sldMkLst>
          <pc:docMk/>
          <pc:sldMk cId="33354598" sldId="393"/>
        </pc:sldMkLst>
        <pc:spChg chg="mod">
          <ac:chgData name="Tiffany  Clarke" userId="uL/UNWtgyLsgz2Ck6lAcpA4KNF2RwUXLMcIoUGtNOh8=" providerId="None" clId="Web-{8A8CA983-843A-45ED-93E2-E635788E78DB}" dt="2026-09-02T15:51:01.052" v="513" actId="20577"/>
          <ac:spMkLst>
            <pc:docMk/>
            <pc:sldMk cId="33354598" sldId="393"/>
            <ac:spMk id="2" creationId="{00000000-0000-0000-0000-000000000000}"/>
          </ac:spMkLst>
        </pc:spChg>
        <pc:picChg chg="mod">
          <ac:chgData name="Tiffany  Clarke" userId="uL/UNWtgyLsgz2Ck6lAcpA4KNF2RwUXLMcIoUGtNOh8=" providerId="None" clId="Web-{8A8CA983-843A-45ED-93E2-E635788E78DB}" dt="2026-09-02T15:51:04.364" v="514" actId="1076"/>
          <ac:picMkLst>
            <pc:docMk/>
            <pc:sldMk cId="33354598" sldId="393"/>
            <ac:picMk id="37890" creationId="{00000000-0000-0000-0000-000000000000}"/>
          </ac:picMkLst>
        </pc:picChg>
      </pc:sldChg>
      <pc:sldChg chg="modSp">
        <pc:chgData name="Tiffany  Clarke" userId="uL/UNWtgyLsgz2Ck6lAcpA4KNF2RwUXLMcIoUGtNOh8=" providerId="None" clId="Web-{8A8CA983-843A-45ED-93E2-E635788E78DB}" dt="2026-09-02T15:49:37.020" v="492" actId="1076"/>
        <pc:sldMkLst>
          <pc:docMk/>
          <pc:sldMk cId="1872772133" sldId="394"/>
        </pc:sldMkLst>
        <pc:spChg chg="mod">
          <ac:chgData name="Tiffany  Clarke" userId="uL/UNWtgyLsgz2Ck6lAcpA4KNF2RwUXLMcIoUGtNOh8=" providerId="None" clId="Web-{8A8CA983-843A-45ED-93E2-E635788E78DB}" dt="2026-09-02T15:49:29.551" v="491" actId="14100"/>
          <ac:spMkLst>
            <pc:docMk/>
            <pc:sldMk cId="1872772133" sldId="394"/>
            <ac:spMk id="7" creationId="{00000000-0000-0000-0000-000000000000}"/>
          </ac:spMkLst>
        </pc:spChg>
        <pc:graphicFrameChg chg="mod">
          <ac:chgData name="Tiffany  Clarke" userId="uL/UNWtgyLsgz2Ck6lAcpA4KNF2RwUXLMcIoUGtNOh8=" providerId="None" clId="Web-{8A8CA983-843A-45ED-93E2-E635788E78DB}" dt="2026-09-02T15:49:37.020" v="492" actId="1076"/>
          <ac:graphicFrameMkLst>
            <pc:docMk/>
            <pc:sldMk cId="1872772133" sldId="394"/>
            <ac:graphicFrameMk id="8" creationId="{00000000-0000-0000-0000-000000000000}"/>
          </ac:graphicFrameMkLst>
        </pc:graphicFrameChg>
        <pc:picChg chg="mod">
          <ac:chgData name="Tiffany  Clarke" userId="uL/UNWtgyLsgz2Ck6lAcpA4KNF2RwUXLMcIoUGtNOh8=" providerId="None" clId="Web-{8A8CA983-843A-45ED-93E2-E635788E78DB}" dt="2026-09-02T15:49:23.973" v="489" actId="1076"/>
          <ac:picMkLst>
            <pc:docMk/>
            <pc:sldMk cId="1872772133" sldId="394"/>
            <ac:picMk id="5122" creationId="{00000000-0000-0000-0000-000000000000}"/>
          </ac:picMkLst>
        </pc:picChg>
        <pc:picChg chg="mod">
          <ac:chgData name="Tiffany  Clarke" userId="uL/UNWtgyLsgz2Ck6lAcpA4KNF2RwUXLMcIoUGtNOh8=" providerId="None" clId="Web-{8A8CA983-843A-45ED-93E2-E635788E78DB}" dt="2026-09-02T15:49:21.473" v="488" actId="1076"/>
          <ac:picMkLst>
            <pc:docMk/>
            <pc:sldMk cId="1872772133" sldId="394"/>
            <ac:picMk id="5124" creationId="{9C01EBC7-1C48-4D4F-B16D-5072908CA30C}"/>
          </ac:picMkLst>
        </pc:picChg>
      </pc:sldChg>
      <pc:sldChg chg="modSp">
        <pc:chgData name="Tiffany  Clarke" userId="uL/UNWtgyLsgz2Ck6lAcpA4KNF2RwUXLMcIoUGtNOh8=" providerId="None" clId="Web-{8A8CA983-843A-45ED-93E2-E635788E78DB}" dt="2026-09-02T15:49:47.739" v="494"/>
        <pc:sldMkLst>
          <pc:docMk/>
          <pc:sldMk cId="3250082206" sldId="395"/>
        </pc:sldMkLst>
        <pc:spChg chg="mod">
          <ac:chgData name="Tiffany  Clarke" userId="uL/UNWtgyLsgz2Ck6lAcpA4KNF2RwUXLMcIoUGtNOh8=" providerId="None" clId="Web-{8A8CA983-843A-45ED-93E2-E635788E78DB}" dt="2026-09-02T15:49:47.739" v="494"/>
          <ac:spMkLst>
            <pc:docMk/>
            <pc:sldMk cId="3250082206" sldId="395"/>
            <ac:spMk id="2" creationId="{00000000-0000-0000-0000-000000000000}"/>
          </ac:spMkLst>
        </pc:spChg>
      </pc:sldChg>
      <pc:sldChg chg="modSp">
        <pc:chgData name="Tiffany  Clarke" userId="uL/UNWtgyLsgz2Ck6lAcpA4KNF2RwUXLMcIoUGtNOh8=" providerId="None" clId="Web-{8A8CA983-843A-45ED-93E2-E635788E78DB}" dt="2026-09-02T15:50:24.364" v="502" actId="1076"/>
        <pc:sldMkLst>
          <pc:docMk/>
          <pc:sldMk cId="3861624979" sldId="396"/>
        </pc:sldMkLst>
        <pc:spChg chg="mod">
          <ac:chgData name="Tiffany  Clarke" userId="uL/UNWtgyLsgz2Ck6lAcpA4KNF2RwUXLMcIoUGtNOh8=" providerId="None" clId="Web-{8A8CA983-843A-45ED-93E2-E635788E78DB}" dt="2026-09-02T15:49:56.880" v="497" actId="20577"/>
          <ac:spMkLst>
            <pc:docMk/>
            <pc:sldMk cId="3861624979" sldId="396"/>
            <ac:spMk id="2" creationId="{00000000-0000-0000-0000-000000000000}"/>
          </ac:spMkLst>
        </pc:spChg>
        <pc:spChg chg="mod">
          <ac:chgData name="Tiffany  Clarke" userId="uL/UNWtgyLsgz2Ck6lAcpA4KNF2RwUXLMcIoUGtNOh8=" providerId="None" clId="Web-{8A8CA983-843A-45ED-93E2-E635788E78DB}" dt="2026-09-02T15:50:15.317" v="500" actId="1076"/>
          <ac:spMkLst>
            <pc:docMk/>
            <pc:sldMk cId="3861624979" sldId="396"/>
            <ac:spMk id="7" creationId="{00000000-0000-0000-0000-000000000000}"/>
          </ac:spMkLst>
        </pc:spChg>
        <pc:graphicFrameChg chg="mod">
          <ac:chgData name="Tiffany  Clarke" userId="uL/UNWtgyLsgz2Ck6lAcpA4KNF2RwUXLMcIoUGtNOh8=" providerId="None" clId="Web-{8A8CA983-843A-45ED-93E2-E635788E78DB}" dt="2026-09-02T15:50:19.817" v="501" actId="1076"/>
          <ac:graphicFrameMkLst>
            <pc:docMk/>
            <pc:sldMk cId="3861624979" sldId="396"/>
            <ac:graphicFrameMk id="8" creationId="{00000000-0000-0000-0000-000000000000}"/>
          </ac:graphicFrameMkLst>
        </pc:graphicFrameChg>
        <pc:picChg chg="mod">
          <ac:chgData name="Tiffany  Clarke" userId="uL/UNWtgyLsgz2Ck6lAcpA4KNF2RwUXLMcIoUGtNOh8=" providerId="None" clId="Web-{8A8CA983-843A-45ED-93E2-E635788E78DB}" dt="2026-09-02T15:50:24.364" v="502" actId="1076"/>
          <ac:picMkLst>
            <pc:docMk/>
            <pc:sldMk cId="3861624979" sldId="396"/>
            <ac:picMk id="4098" creationId="{191EC0C1-AD20-AE4E-B8D6-473ADC8ABAE6}"/>
          </ac:picMkLst>
        </pc:picChg>
      </pc:sldChg>
      <pc:sldChg chg="modSp">
        <pc:chgData name="Tiffany  Clarke" userId="uL/UNWtgyLsgz2Ck6lAcpA4KNF2RwUXLMcIoUGtNOh8=" providerId="None" clId="Web-{8A8CA983-843A-45ED-93E2-E635788E78DB}" dt="2026-09-02T15:50:30.614" v="503" actId="20577"/>
        <pc:sldMkLst>
          <pc:docMk/>
          <pc:sldMk cId="4055569681" sldId="397"/>
        </pc:sldMkLst>
        <pc:spChg chg="mod">
          <ac:chgData name="Tiffany  Clarke" userId="uL/UNWtgyLsgz2Ck6lAcpA4KNF2RwUXLMcIoUGtNOh8=" providerId="None" clId="Web-{8A8CA983-843A-45ED-93E2-E635788E78DB}" dt="2026-09-02T15:50:30.614" v="503" actId="20577"/>
          <ac:spMkLst>
            <pc:docMk/>
            <pc:sldMk cId="4055569681" sldId="397"/>
            <ac:spMk id="2" creationId="{00000000-0000-0000-0000-000000000000}"/>
          </ac:spMkLst>
        </pc:spChg>
      </pc:sldChg>
      <pc:sldChg chg="modSp">
        <pc:chgData name="Tiffany  Clarke" userId="uL/UNWtgyLsgz2Ck6lAcpA4KNF2RwUXLMcIoUGtNOh8=" providerId="None" clId="Web-{8A8CA983-843A-45ED-93E2-E635788E78DB}" dt="2026-09-02T15:39:50.612" v="314" actId="20577"/>
        <pc:sldMkLst>
          <pc:docMk/>
          <pc:sldMk cId="1884782244" sldId="398"/>
        </pc:sldMkLst>
        <pc:spChg chg="mod">
          <ac:chgData name="Tiffany  Clarke" userId="uL/UNWtgyLsgz2Ck6lAcpA4KNF2RwUXLMcIoUGtNOh8=" providerId="None" clId="Web-{8A8CA983-843A-45ED-93E2-E635788E78DB}" dt="2026-09-02T15:39:50.612" v="314" actId="20577"/>
          <ac:spMkLst>
            <pc:docMk/>
            <pc:sldMk cId="1884782244" sldId="398"/>
            <ac:spMk id="2" creationId="{00000000-0000-0000-0000-000000000000}"/>
          </ac:spMkLst>
        </pc:spChg>
      </pc:sldChg>
      <pc:sldChg chg="modSp">
        <pc:chgData name="Tiffany  Clarke" userId="uL/UNWtgyLsgz2Ck6lAcpA4KNF2RwUXLMcIoUGtNOh8=" providerId="None" clId="Web-{8A8CA983-843A-45ED-93E2-E635788E78DB}" dt="2026-09-02T15:39:54.081" v="315" actId="20577"/>
        <pc:sldMkLst>
          <pc:docMk/>
          <pc:sldMk cId="1253217704" sldId="399"/>
        </pc:sldMkLst>
        <pc:spChg chg="mod">
          <ac:chgData name="Tiffany  Clarke" userId="uL/UNWtgyLsgz2Ck6lAcpA4KNF2RwUXLMcIoUGtNOh8=" providerId="None" clId="Web-{8A8CA983-843A-45ED-93E2-E635788E78DB}" dt="2026-09-02T15:39:54.081" v="315" actId="20577"/>
          <ac:spMkLst>
            <pc:docMk/>
            <pc:sldMk cId="1253217704" sldId="399"/>
            <ac:spMk id="2" creationId="{00000000-0000-0000-0000-000000000000}"/>
          </ac:spMkLst>
        </pc:spChg>
      </pc:sldChg>
      <pc:sldChg chg="modSp">
        <pc:chgData name="Tiffany  Clarke" userId="uL/UNWtgyLsgz2Ck6lAcpA4KNF2RwUXLMcIoUGtNOh8=" providerId="None" clId="Web-{8A8CA983-843A-45ED-93E2-E635788E78DB}" dt="2026-09-02T15:39:57.784" v="316" actId="20577"/>
        <pc:sldMkLst>
          <pc:docMk/>
          <pc:sldMk cId="4290433836" sldId="400"/>
        </pc:sldMkLst>
        <pc:spChg chg="mod">
          <ac:chgData name="Tiffany  Clarke" userId="uL/UNWtgyLsgz2Ck6lAcpA4KNF2RwUXLMcIoUGtNOh8=" providerId="None" clId="Web-{8A8CA983-843A-45ED-93E2-E635788E78DB}" dt="2026-09-02T15:39:57.784" v="316" actId="20577"/>
          <ac:spMkLst>
            <pc:docMk/>
            <pc:sldMk cId="4290433836" sldId="400"/>
            <ac:spMk id="2" creationId="{00000000-0000-0000-0000-000000000000}"/>
          </ac:spMkLst>
        </pc:spChg>
      </pc:sldChg>
      <pc:sldChg chg="modSp">
        <pc:chgData name="Tiffany  Clarke" userId="uL/UNWtgyLsgz2Ck6lAcpA4KNF2RwUXLMcIoUGtNOh8=" providerId="None" clId="Web-{8A8CA983-843A-45ED-93E2-E635788E78DB}" dt="2026-09-02T15:40:14.878" v="319" actId="20577"/>
        <pc:sldMkLst>
          <pc:docMk/>
          <pc:sldMk cId="2898735172" sldId="401"/>
        </pc:sldMkLst>
        <pc:spChg chg="mod">
          <ac:chgData name="Tiffany  Clarke" userId="uL/UNWtgyLsgz2Ck6lAcpA4KNF2RwUXLMcIoUGtNOh8=" providerId="None" clId="Web-{8A8CA983-843A-45ED-93E2-E635788E78DB}" dt="2026-09-02T15:40:14.878" v="319" actId="20577"/>
          <ac:spMkLst>
            <pc:docMk/>
            <pc:sldMk cId="2898735172" sldId="401"/>
            <ac:spMk id="2" creationId="{00000000-0000-0000-0000-000000000000}"/>
          </ac:spMkLst>
        </pc:spChg>
      </pc:sldChg>
      <pc:sldChg chg="modSp">
        <pc:chgData name="Tiffany  Clarke" userId="uL/UNWtgyLsgz2Ck6lAcpA4KNF2RwUXLMcIoUGtNOh8=" providerId="None" clId="Web-{8A8CA983-843A-45ED-93E2-E635788E78DB}" dt="2026-09-02T15:42:54.410" v="378" actId="1076"/>
        <pc:sldMkLst>
          <pc:docMk/>
          <pc:sldMk cId="3553620373" sldId="404"/>
        </pc:sldMkLst>
        <pc:spChg chg="mod">
          <ac:chgData name="Tiffany  Clarke" userId="uL/UNWtgyLsgz2Ck6lAcpA4KNF2RwUXLMcIoUGtNOh8=" providerId="None" clId="Web-{8A8CA983-843A-45ED-93E2-E635788E78DB}" dt="2026-09-02T15:42:42.066" v="370" actId="20577"/>
          <ac:spMkLst>
            <pc:docMk/>
            <pc:sldMk cId="3553620373" sldId="404"/>
            <ac:spMk id="2" creationId="{00000000-0000-0000-0000-000000000000}"/>
          </ac:spMkLst>
        </pc:spChg>
        <pc:spChg chg="mod">
          <ac:chgData name="Tiffany  Clarke" userId="uL/UNWtgyLsgz2Ck6lAcpA4KNF2RwUXLMcIoUGtNOh8=" providerId="None" clId="Web-{8A8CA983-843A-45ED-93E2-E635788E78DB}" dt="2026-09-02T15:42:54.378" v="376" actId="1076"/>
          <ac:spMkLst>
            <pc:docMk/>
            <pc:sldMk cId="3553620373" sldId="404"/>
            <ac:spMk id="7" creationId="{00000000-0000-0000-0000-000000000000}"/>
          </ac:spMkLst>
        </pc:spChg>
        <pc:graphicFrameChg chg="mod">
          <ac:chgData name="Tiffany  Clarke" userId="uL/UNWtgyLsgz2Ck6lAcpA4KNF2RwUXLMcIoUGtNOh8=" providerId="None" clId="Web-{8A8CA983-843A-45ED-93E2-E635788E78DB}" dt="2026-09-02T15:42:54.394" v="377" actId="1076"/>
          <ac:graphicFrameMkLst>
            <pc:docMk/>
            <pc:sldMk cId="3553620373" sldId="404"/>
            <ac:graphicFrameMk id="8" creationId="{00000000-0000-0000-0000-000000000000}"/>
          </ac:graphicFrameMkLst>
        </pc:graphicFrameChg>
        <pc:picChg chg="mod">
          <ac:chgData name="Tiffany  Clarke" userId="uL/UNWtgyLsgz2Ck6lAcpA4KNF2RwUXLMcIoUGtNOh8=" providerId="None" clId="Web-{8A8CA983-843A-45ED-93E2-E635788E78DB}" dt="2026-09-02T15:42:54.410" v="378" actId="1076"/>
          <ac:picMkLst>
            <pc:docMk/>
            <pc:sldMk cId="3553620373" sldId="404"/>
            <ac:picMk id="4098" creationId="{00000000-0000-0000-0000-000000000000}"/>
          </ac:picMkLst>
        </pc:picChg>
        <pc:picChg chg="mod">
          <ac:chgData name="Tiffany  Clarke" userId="uL/UNWtgyLsgz2Ck6lAcpA4KNF2RwUXLMcIoUGtNOh8=" providerId="None" clId="Web-{8A8CA983-843A-45ED-93E2-E635788E78DB}" dt="2026-09-02T15:42:54.378" v="375" actId="1076"/>
          <ac:picMkLst>
            <pc:docMk/>
            <pc:sldMk cId="3553620373" sldId="404"/>
            <ac:picMk id="49154" creationId="{00000000-0000-0000-0000-000000000000}"/>
          </ac:picMkLst>
        </pc:picChg>
      </pc:sldChg>
      <pc:sldChg chg="modSp">
        <pc:chgData name="Tiffany  Clarke" userId="uL/UNWtgyLsgz2Ck6lAcpA4KNF2RwUXLMcIoUGtNOh8=" providerId="None" clId="Web-{8A8CA983-843A-45ED-93E2-E635788E78DB}" dt="2026-09-02T15:43:01.457" v="380" actId="20577"/>
        <pc:sldMkLst>
          <pc:docMk/>
          <pc:sldMk cId="1542610088" sldId="405"/>
        </pc:sldMkLst>
        <pc:spChg chg="mod">
          <ac:chgData name="Tiffany  Clarke" userId="uL/UNWtgyLsgz2Ck6lAcpA4KNF2RwUXLMcIoUGtNOh8=" providerId="None" clId="Web-{8A8CA983-843A-45ED-93E2-E635788E78DB}" dt="2026-09-02T15:43:01.457" v="380" actId="20577"/>
          <ac:spMkLst>
            <pc:docMk/>
            <pc:sldMk cId="1542610088" sldId="405"/>
            <ac:spMk id="2" creationId="{00000000-0000-0000-0000-000000000000}"/>
          </ac:spMkLst>
        </pc:spChg>
      </pc:sldChg>
      <pc:sldChg chg="modSp">
        <pc:chgData name="Tiffany  Clarke" userId="uL/UNWtgyLsgz2Ck6lAcpA4KNF2RwUXLMcIoUGtNOh8=" providerId="None" clId="Web-{8A8CA983-843A-45ED-93E2-E635788E78DB}" dt="2026-09-02T15:58:27.759" v="544" actId="20577"/>
        <pc:sldMkLst>
          <pc:docMk/>
          <pc:sldMk cId="4254360726" sldId="406"/>
        </pc:sldMkLst>
        <pc:spChg chg="mod">
          <ac:chgData name="Tiffany  Clarke" userId="uL/UNWtgyLsgz2Ck6lAcpA4KNF2RwUXLMcIoUGtNOh8=" providerId="None" clId="Web-{8A8CA983-843A-45ED-93E2-E635788E78DB}" dt="2026-09-02T15:58:27.759" v="544" actId="20577"/>
          <ac:spMkLst>
            <pc:docMk/>
            <pc:sldMk cId="4254360726" sldId="406"/>
            <ac:spMk id="2" creationId="{00000000-0000-0000-0000-000000000000}"/>
          </ac:spMkLst>
        </pc:spChg>
        <pc:picChg chg="mod">
          <ac:chgData name="Tiffany  Clarke" userId="uL/UNWtgyLsgz2Ck6lAcpA4KNF2RwUXLMcIoUGtNOh8=" providerId="None" clId="Web-{8A8CA983-843A-45ED-93E2-E635788E78DB}" dt="2026-09-02T15:57:16.757" v="533" actId="1076"/>
          <ac:picMkLst>
            <pc:docMk/>
            <pc:sldMk cId="4254360726" sldId="406"/>
            <ac:picMk id="51202" creationId="{00000000-0000-0000-0000-000000000000}"/>
          </ac:picMkLst>
        </pc:picChg>
        <pc:picChg chg="mod">
          <ac:chgData name="Tiffany  Clarke" userId="uL/UNWtgyLsgz2Ck6lAcpA4KNF2RwUXLMcIoUGtNOh8=" providerId="None" clId="Web-{8A8CA983-843A-45ED-93E2-E635788E78DB}" dt="2026-09-02T15:57:18.601" v="534" actId="1076"/>
          <ac:picMkLst>
            <pc:docMk/>
            <pc:sldMk cId="4254360726" sldId="406"/>
            <ac:picMk id="51203" creationId="{00000000-0000-0000-0000-000000000000}"/>
          </ac:picMkLst>
        </pc:picChg>
      </pc:sldChg>
      <pc:sldChg chg="modSp">
        <pc:chgData name="Tiffany  Clarke" userId="uL/UNWtgyLsgz2Ck6lAcpA4KNF2RwUXLMcIoUGtNOh8=" providerId="None" clId="Web-{8A8CA983-843A-45ED-93E2-E635788E78DB}" dt="2026-09-02T15:59:36.837" v="551" actId="1076"/>
        <pc:sldMkLst>
          <pc:docMk/>
          <pc:sldMk cId="585358972" sldId="407"/>
        </pc:sldMkLst>
        <pc:spChg chg="mod">
          <ac:chgData name="Tiffany  Clarke" userId="uL/UNWtgyLsgz2Ck6lAcpA4KNF2RwUXLMcIoUGtNOh8=" providerId="None" clId="Web-{8A8CA983-843A-45ED-93E2-E635788E78DB}" dt="2026-09-02T15:59:19.978" v="545" actId="20577"/>
          <ac:spMkLst>
            <pc:docMk/>
            <pc:sldMk cId="585358972" sldId="407"/>
            <ac:spMk id="2" creationId="{00000000-0000-0000-0000-000000000000}"/>
          </ac:spMkLst>
        </pc:spChg>
        <pc:spChg chg="mod">
          <ac:chgData name="Tiffany  Clarke" userId="uL/UNWtgyLsgz2Ck6lAcpA4KNF2RwUXLMcIoUGtNOh8=" providerId="None" clId="Web-{8A8CA983-843A-45ED-93E2-E635788E78DB}" dt="2026-09-02T15:59:36.837" v="551" actId="1076"/>
          <ac:spMkLst>
            <pc:docMk/>
            <pc:sldMk cId="585358972" sldId="407"/>
            <ac:spMk id="9" creationId="{00000000-0000-0000-0000-000000000000}"/>
          </ac:spMkLst>
        </pc:spChg>
        <pc:picChg chg="mod">
          <ac:chgData name="Tiffany  Clarke" userId="uL/UNWtgyLsgz2Ck6lAcpA4KNF2RwUXLMcIoUGtNOh8=" providerId="None" clId="Web-{8A8CA983-843A-45ED-93E2-E635788E78DB}" dt="2026-09-02T15:59:28.056" v="548" actId="1076"/>
          <ac:picMkLst>
            <pc:docMk/>
            <pc:sldMk cId="585358972" sldId="407"/>
            <ac:picMk id="52227" creationId="{00000000-0000-0000-0000-000000000000}"/>
          </ac:picMkLst>
        </pc:picChg>
      </pc:sldChg>
      <pc:sldChg chg="modSp">
        <pc:chgData name="Tiffany  Clarke" userId="uL/UNWtgyLsgz2Ck6lAcpA4KNF2RwUXLMcIoUGtNOh8=" providerId="None" clId="Web-{8A8CA983-843A-45ED-93E2-E635788E78DB}" dt="2026-09-02T16:20:45.826" v="604" actId="20577"/>
        <pc:sldMkLst>
          <pc:docMk/>
          <pc:sldMk cId="4283997506" sldId="409"/>
        </pc:sldMkLst>
        <pc:spChg chg="mod">
          <ac:chgData name="Tiffany  Clarke" userId="uL/UNWtgyLsgz2Ck6lAcpA4KNF2RwUXLMcIoUGtNOh8=" providerId="None" clId="Web-{8A8CA983-843A-45ED-93E2-E635788E78DB}" dt="2026-09-02T16:20:45.826" v="604" actId="20577"/>
          <ac:spMkLst>
            <pc:docMk/>
            <pc:sldMk cId="4283997506" sldId="409"/>
            <ac:spMk id="2" creationId="{00000000-0000-0000-0000-000000000000}"/>
          </ac:spMkLst>
        </pc:spChg>
      </pc:sldChg>
      <pc:sldChg chg="modSp">
        <pc:chgData name="Tiffany  Clarke" userId="uL/UNWtgyLsgz2Ck6lAcpA4KNF2RwUXLMcIoUGtNOh8=" providerId="None" clId="Web-{8A8CA983-843A-45ED-93E2-E635788E78DB}" dt="2026-09-02T16:20:48.920" v="605" actId="20577"/>
        <pc:sldMkLst>
          <pc:docMk/>
          <pc:sldMk cId="178280570" sldId="410"/>
        </pc:sldMkLst>
        <pc:spChg chg="mod">
          <ac:chgData name="Tiffany  Clarke" userId="uL/UNWtgyLsgz2Ck6lAcpA4KNF2RwUXLMcIoUGtNOh8=" providerId="None" clId="Web-{8A8CA983-843A-45ED-93E2-E635788E78DB}" dt="2026-09-02T16:20:48.920" v="605" actId="20577"/>
          <ac:spMkLst>
            <pc:docMk/>
            <pc:sldMk cId="178280570" sldId="410"/>
            <ac:spMk id="2" creationId="{00000000-0000-0000-0000-000000000000}"/>
          </ac:spMkLst>
        </pc:spChg>
      </pc:sldChg>
      <pc:sldChg chg="modSp">
        <pc:chgData name="Tiffany  Clarke" userId="uL/UNWtgyLsgz2Ck6lAcpA4KNF2RwUXLMcIoUGtNOh8=" providerId="None" clId="Web-{8A8CA983-843A-45ED-93E2-E635788E78DB}" dt="2026-09-02T16:20:53.014" v="606" actId="20577"/>
        <pc:sldMkLst>
          <pc:docMk/>
          <pc:sldMk cId="1001937002" sldId="411"/>
        </pc:sldMkLst>
        <pc:spChg chg="mod">
          <ac:chgData name="Tiffany  Clarke" userId="uL/UNWtgyLsgz2Ck6lAcpA4KNF2RwUXLMcIoUGtNOh8=" providerId="None" clId="Web-{8A8CA983-843A-45ED-93E2-E635788E78DB}" dt="2026-09-02T16:20:53.014" v="606" actId="20577"/>
          <ac:spMkLst>
            <pc:docMk/>
            <pc:sldMk cId="1001937002" sldId="411"/>
            <ac:spMk id="2" creationId="{00000000-0000-0000-0000-000000000000}"/>
          </ac:spMkLst>
        </pc:spChg>
      </pc:sldChg>
      <pc:sldChg chg="modSp">
        <pc:chgData name="Tiffany  Clarke" userId="uL/UNWtgyLsgz2Ck6lAcpA4KNF2RwUXLMcIoUGtNOh8=" providerId="None" clId="Web-{8A8CA983-843A-45ED-93E2-E635788E78DB}" dt="2026-09-02T16:21:01.561" v="608" actId="20577"/>
        <pc:sldMkLst>
          <pc:docMk/>
          <pc:sldMk cId="2830865492" sldId="412"/>
        </pc:sldMkLst>
        <pc:spChg chg="mod">
          <ac:chgData name="Tiffany  Clarke" userId="uL/UNWtgyLsgz2Ck6lAcpA4KNF2RwUXLMcIoUGtNOh8=" providerId="None" clId="Web-{8A8CA983-843A-45ED-93E2-E635788E78DB}" dt="2026-09-02T16:21:01.561" v="608" actId="20577"/>
          <ac:spMkLst>
            <pc:docMk/>
            <pc:sldMk cId="2830865492" sldId="412"/>
            <ac:spMk id="2" creationId="{00000000-0000-0000-0000-000000000000}"/>
          </ac:spMkLst>
        </pc:spChg>
      </pc:sldChg>
      <pc:sldChg chg="modSp">
        <pc:chgData name="Tiffany  Clarke" userId="uL/UNWtgyLsgz2Ck6lAcpA4KNF2RwUXLMcIoUGtNOh8=" providerId="None" clId="Web-{8A8CA983-843A-45ED-93E2-E635788E78DB}" dt="2026-09-02T16:21:13.983" v="610" actId="1076"/>
        <pc:sldMkLst>
          <pc:docMk/>
          <pc:sldMk cId="3502402369" sldId="413"/>
        </pc:sldMkLst>
        <pc:spChg chg="mod">
          <ac:chgData name="Tiffany  Clarke" userId="uL/UNWtgyLsgz2Ck6lAcpA4KNF2RwUXLMcIoUGtNOh8=" providerId="None" clId="Web-{8A8CA983-843A-45ED-93E2-E635788E78DB}" dt="2026-09-02T16:21:13.983" v="610" actId="1076"/>
          <ac:spMkLst>
            <pc:docMk/>
            <pc:sldMk cId="3502402369" sldId="413"/>
            <ac:spMk id="2" creationId="{00000000-0000-0000-0000-000000000000}"/>
          </ac:spMkLst>
        </pc:spChg>
      </pc:sldChg>
      <pc:sldChg chg="modSp">
        <pc:chgData name="Tiffany  Clarke" userId="uL/UNWtgyLsgz2Ck6lAcpA4KNF2RwUXLMcIoUGtNOh8=" providerId="None" clId="Web-{8A8CA983-843A-45ED-93E2-E635788E78DB}" dt="2026-09-02T16:21:24.905" v="614" actId="1076"/>
        <pc:sldMkLst>
          <pc:docMk/>
          <pc:sldMk cId="3705353927" sldId="414"/>
        </pc:sldMkLst>
        <pc:spChg chg="mod">
          <ac:chgData name="Tiffany  Clarke" userId="uL/UNWtgyLsgz2Ck6lAcpA4KNF2RwUXLMcIoUGtNOh8=" providerId="None" clId="Web-{8A8CA983-843A-45ED-93E2-E635788E78DB}" dt="2026-09-02T16:21:24.905" v="614" actId="1076"/>
          <ac:spMkLst>
            <pc:docMk/>
            <pc:sldMk cId="3705353927" sldId="414"/>
            <ac:spMk id="2" creationId="{00000000-0000-0000-0000-000000000000}"/>
          </ac:spMkLst>
        </pc:spChg>
      </pc:sldChg>
      <pc:sldChg chg="addSp delSp modSp">
        <pc:chgData name="Tiffany  Clarke" userId="uL/UNWtgyLsgz2Ck6lAcpA4KNF2RwUXLMcIoUGtNOh8=" providerId="None" clId="Web-{8A8CA983-843A-45ED-93E2-E635788E78DB}" dt="2026-09-02T15:25:51.593" v="80"/>
        <pc:sldMkLst>
          <pc:docMk/>
          <pc:sldMk cId="4152313350" sldId="419"/>
        </pc:sldMkLst>
        <pc:spChg chg="mod">
          <ac:chgData name="Tiffany  Clarke" userId="uL/UNWtgyLsgz2Ck6lAcpA4KNF2RwUXLMcIoUGtNOh8=" providerId="None" clId="Web-{8A8CA983-843A-45ED-93E2-E635788E78DB}" dt="2026-09-02T15:25:51.593" v="80"/>
          <ac:spMkLst>
            <pc:docMk/>
            <pc:sldMk cId="4152313350" sldId="419"/>
            <ac:spMk id="2" creationId="{00000000-0000-0000-0000-000000000000}"/>
          </ac:spMkLst>
        </pc:spChg>
        <pc:picChg chg="add mod">
          <ac:chgData name="Tiffany  Clarke" userId="uL/UNWtgyLsgz2Ck6lAcpA4KNF2RwUXLMcIoUGtNOh8=" providerId="None" clId="Web-{8A8CA983-843A-45ED-93E2-E635788E78DB}" dt="2026-09-02T15:24:50.124" v="71" actId="1076"/>
          <ac:picMkLst>
            <pc:docMk/>
            <pc:sldMk cId="4152313350" sldId="419"/>
            <ac:picMk id="7" creationId="{2DC866EE-79C7-5BA0-981D-B3E2879635C6}"/>
          </ac:picMkLst>
        </pc:picChg>
      </pc:sldChg>
      <pc:sldChg chg="addSp delSp modSp">
        <pc:chgData name="Tiffany  Clarke" userId="uL/UNWtgyLsgz2Ck6lAcpA4KNF2RwUXLMcIoUGtNOh8=" providerId="None" clId="Web-{8A8CA983-843A-45ED-93E2-E635788E78DB}" dt="2026-09-02T16:30:15.829" v="843" actId="1076"/>
        <pc:sldMkLst>
          <pc:docMk/>
          <pc:sldMk cId="2088366263" sldId="421"/>
        </pc:sldMkLst>
        <pc:spChg chg="mod">
          <ac:chgData name="Tiffany  Clarke" userId="uL/UNWtgyLsgz2Ck6lAcpA4KNF2RwUXLMcIoUGtNOh8=" providerId="None" clId="Web-{8A8CA983-843A-45ED-93E2-E635788E78DB}" dt="2026-09-02T16:29:47.204" v="836" actId="1076"/>
          <ac:spMkLst>
            <pc:docMk/>
            <pc:sldMk cId="2088366263" sldId="421"/>
            <ac:spMk id="2" creationId="{00000000-0000-0000-0000-000000000000}"/>
          </ac:spMkLst>
        </pc:spChg>
        <pc:spChg chg="add mod">
          <ac:chgData name="Tiffany  Clarke" userId="uL/UNWtgyLsgz2Ck6lAcpA4KNF2RwUXLMcIoUGtNOh8=" providerId="None" clId="Web-{8A8CA983-843A-45ED-93E2-E635788E78DB}" dt="2026-09-02T16:29:51.111" v="838" actId="1076"/>
          <ac:spMkLst>
            <pc:docMk/>
            <pc:sldMk cId="2088366263" sldId="421"/>
            <ac:spMk id="8" creationId="{C9DEB95A-4244-46FC-25F0-12AA9EC9B5DF}"/>
          </ac:spMkLst>
        </pc:spChg>
        <pc:picChg chg="add mod">
          <ac:chgData name="Tiffany  Clarke" userId="uL/UNWtgyLsgz2Ck6lAcpA4KNF2RwUXLMcIoUGtNOh8=" providerId="None" clId="Web-{8A8CA983-843A-45ED-93E2-E635788E78DB}" dt="2026-09-02T16:30:15.829" v="843" actId="1076"/>
          <ac:picMkLst>
            <pc:docMk/>
            <pc:sldMk cId="2088366263" sldId="421"/>
            <ac:picMk id="11" creationId="{1571CA29-596F-B063-EF29-66BD529A6AFA}"/>
          </ac:picMkLst>
        </pc:picChg>
      </pc:sldChg>
      <pc:sldChg chg="modSp">
        <pc:chgData name="Tiffany  Clarke" userId="uL/UNWtgyLsgz2Ck6lAcpA4KNF2RwUXLMcIoUGtNOh8=" providerId="None" clId="Web-{8A8CA983-843A-45ED-93E2-E635788E78DB}" dt="2026-09-02T16:22:07.748" v="615" actId="20577"/>
        <pc:sldMkLst>
          <pc:docMk/>
          <pc:sldMk cId="56462222" sldId="422"/>
        </pc:sldMkLst>
        <pc:spChg chg="mod">
          <ac:chgData name="Tiffany  Clarke" userId="uL/UNWtgyLsgz2Ck6lAcpA4KNF2RwUXLMcIoUGtNOh8=" providerId="None" clId="Web-{8A8CA983-843A-45ED-93E2-E635788E78DB}" dt="2026-09-02T16:22:07.748" v="615" actId="20577"/>
          <ac:spMkLst>
            <pc:docMk/>
            <pc:sldMk cId="56462222" sldId="422"/>
            <ac:spMk id="2" creationId="{00000000-0000-0000-0000-000000000000}"/>
          </ac:spMkLst>
        </pc:spChg>
      </pc:sldChg>
      <pc:sldChg chg="modSp">
        <pc:chgData name="Tiffany  Clarke" userId="uL/UNWtgyLsgz2Ck6lAcpA4KNF2RwUXLMcIoUGtNOh8=" providerId="None" clId="Web-{8A8CA983-843A-45ED-93E2-E635788E78DB}" dt="2026-09-02T16:01:27.650" v="584" actId="20577"/>
        <pc:sldMkLst>
          <pc:docMk/>
          <pc:sldMk cId="3084065315" sldId="423"/>
        </pc:sldMkLst>
        <pc:spChg chg="mod">
          <ac:chgData name="Tiffany  Clarke" userId="uL/UNWtgyLsgz2Ck6lAcpA4KNF2RwUXLMcIoUGtNOh8=" providerId="None" clId="Web-{8A8CA983-843A-45ED-93E2-E635788E78DB}" dt="2026-09-02T16:01:27.650" v="584" actId="20577"/>
          <ac:spMkLst>
            <pc:docMk/>
            <pc:sldMk cId="3084065315" sldId="423"/>
            <ac:spMk id="2" creationId="{00000000-0000-0000-0000-000000000000}"/>
          </ac:spMkLst>
        </pc:spChg>
      </pc:sldChg>
      <pc:sldChg chg="addSp modSp">
        <pc:chgData name="Tiffany  Clarke" userId="uL/UNWtgyLsgz2Ck6lAcpA4KNF2RwUXLMcIoUGtNOh8=" providerId="None" clId="Web-{8A8CA983-843A-45ED-93E2-E635788E78DB}" dt="2026-09-02T16:47:52.756" v="1268" actId="1076"/>
        <pc:sldMkLst>
          <pc:docMk/>
          <pc:sldMk cId="317379954" sldId="424"/>
        </pc:sldMkLst>
        <pc:spChg chg="mod">
          <ac:chgData name="Tiffany  Clarke" userId="uL/UNWtgyLsgz2Ck6lAcpA4KNF2RwUXLMcIoUGtNOh8=" providerId="None" clId="Web-{8A8CA983-843A-45ED-93E2-E635788E78DB}" dt="2026-09-02T16:20:17.858" v="600" actId="1076"/>
          <ac:spMkLst>
            <pc:docMk/>
            <pc:sldMk cId="317379954" sldId="424"/>
            <ac:spMk id="3" creationId="{00000000-0000-0000-0000-000000000000}"/>
          </ac:spMkLst>
        </pc:spChg>
      </pc:sldChg>
      <pc:sldChg chg="modSp">
        <pc:chgData name="Tiffany  Clarke" userId="uL/UNWtgyLsgz2Ck6lAcpA4KNF2RwUXLMcIoUGtNOh8=" providerId="None" clId="Web-{8A8CA983-843A-45ED-93E2-E635788E78DB}" dt="2026-09-02T15:49:44.848" v="493" actId="20577"/>
        <pc:sldMkLst>
          <pc:docMk/>
          <pc:sldMk cId="3453646047" sldId="427"/>
        </pc:sldMkLst>
        <pc:spChg chg="mod">
          <ac:chgData name="Tiffany  Clarke" userId="uL/UNWtgyLsgz2Ck6lAcpA4KNF2RwUXLMcIoUGtNOh8=" providerId="None" clId="Web-{8A8CA983-843A-45ED-93E2-E635788E78DB}" dt="2026-09-02T15:49:44.848" v="493" actId="20577"/>
          <ac:spMkLst>
            <pc:docMk/>
            <pc:sldMk cId="3453646047" sldId="427"/>
            <ac:spMk id="2" creationId="{00000000-0000-0000-0000-000000000000}"/>
          </ac:spMkLst>
        </pc:spChg>
      </pc:sldChg>
      <pc:sldChg chg="modSp">
        <pc:chgData name="Tiffany  Clarke" userId="uL/UNWtgyLsgz2Ck6lAcpA4KNF2RwUXLMcIoUGtNOh8=" providerId="None" clId="Web-{8A8CA983-843A-45ED-93E2-E635788E78DB}" dt="2026-09-02T15:34:48.563" v="269" actId="20577"/>
        <pc:sldMkLst>
          <pc:docMk/>
          <pc:sldMk cId="2977452" sldId="428"/>
        </pc:sldMkLst>
        <pc:spChg chg="mod">
          <ac:chgData name="Tiffany  Clarke" userId="uL/UNWtgyLsgz2Ck6lAcpA4KNF2RwUXLMcIoUGtNOh8=" providerId="None" clId="Web-{8A8CA983-843A-45ED-93E2-E635788E78DB}" dt="2026-09-02T15:34:48.563" v="269" actId="20577"/>
          <ac:spMkLst>
            <pc:docMk/>
            <pc:sldMk cId="2977452" sldId="428"/>
            <ac:spMk id="2" creationId="{00000000-0000-0000-0000-000000000000}"/>
          </ac:spMkLst>
        </pc:spChg>
      </pc:sldChg>
      <pc:sldChg chg="modSp">
        <pc:chgData name="Tiffany  Clarke" userId="uL/UNWtgyLsgz2Ck6lAcpA4KNF2RwUXLMcIoUGtNOh8=" providerId="None" clId="Web-{8A8CA983-843A-45ED-93E2-E635788E78DB}" dt="2026-09-02T15:39:48.143" v="313" actId="20577"/>
        <pc:sldMkLst>
          <pc:docMk/>
          <pc:sldMk cId="3550836538" sldId="429"/>
        </pc:sldMkLst>
        <pc:spChg chg="mod">
          <ac:chgData name="Tiffany  Clarke" userId="uL/UNWtgyLsgz2Ck6lAcpA4KNF2RwUXLMcIoUGtNOh8=" providerId="None" clId="Web-{8A8CA983-843A-45ED-93E2-E635788E78DB}" dt="2026-09-02T15:39:48.143" v="313" actId="20577"/>
          <ac:spMkLst>
            <pc:docMk/>
            <pc:sldMk cId="3550836538" sldId="429"/>
            <ac:spMk id="2" creationId="{00000000-0000-0000-0000-000000000000}"/>
          </ac:spMkLst>
        </pc:spChg>
      </pc:sldChg>
      <pc:sldChg chg="modSp">
        <pc:chgData name="Tiffany  Clarke" userId="uL/UNWtgyLsgz2Ck6lAcpA4KNF2RwUXLMcIoUGtNOh8=" providerId="None" clId="Web-{8A8CA983-843A-45ED-93E2-E635788E78DB}" dt="2026-09-02T15:40:05.159" v="318" actId="20577"/>
        <pc:sldMkLst>
          <pc:docMk/>
          <pc:sldMk cId="543409228" sldId="431"/>
        </pc:sldMkLst>
        <pc:spChg chg="mod">
          <ac:chgData name="Tiffany  Clarke" userId="uL/UNWtgyLsgz2Ck6lAcpA4KNF2RwUXLMcIoUGtNOh8=" providerId="None" clId="Web-{8A8CA983-843A-45ED-93E2-E635788E78DB}" dt="2026-09-02T15:40:05.159" v="318" actId="20577"/>
          <ac:spMkLst>
            <pc:docMk/>
            <pc:sldMk cId="543409228" sldId="431"/>
            <ac:spMk id="2" creationId="{00000000-0000-0000-0000-000000000000}"/>
          </ac:spMkLst>
        </pc:spChg>
      </pc:sldChg>
      <pc:sldChg chg="addSp modSp">
        <pc:chgData name="Tiffany  Clarke" userId="uL/UNWtgyLsgz2Ck6lAcpA4KNF2RwUXLMcIoUGtNOh8=" providerId="None" clId="Web-{8A8CA983-843A-45ED-93E2-E635788E78DB}" dt="2026-09-02T15:46:30.113" v="439" actId="20577"/>
        <pc:sldMkLst>
          <pc:docMk/>
          <pc:sldMk cId="4104387256" sldId="432"/>
        </pc:sldMkLst>
        <pc:spChg chg="mod">
          <ac:chgData name="Tiffany  Clarke" userId="uL/UNWtgyLsgz2Ck6lAcpA4KNF2RwUXLMcIoUGtNOh8=" providerId="None" clId="Web-{8A8CA983-843A-45ED-93E2-E635788E78DB}" dt="2026-09-02T15:43:16.472" v="384" actId="20577"/>
          <ac:spMkLst>
            <pc:docMk/>
            <pc:sldMk cId="4104387256" sldId="432"/>
            <ac:spMk id="2" creationId="{00000000-0000-0000-0000-000000000000}"/>
          </ac:spMkLst>
        </pc:spChg>
        <pc:spChg chg="mod">
          <ac:chgData name="Tiffany  Clarke" userId="uL/UNWtgyLsgz2Ck6lAcpA4KNF2RwUXLMcIoUGtNOh8=" providerId="None" clId="Web-{8A8CA983-843A-45ED-93E2-E635788E78DB}" dt="2026-09-02T15:45:38.223" v="394" actId="14100"/>
          <ac:spMkLst>
            <pc:docMk/>
            <pc:sldMk cId="4104387256" sldId="432"/>
            <ac:spMk id="3" creationId="{00000000-0000-0000-0000-000000000000}"/>
          </ac:spMkLst>
        </pc:spChg>
        <pc:spChg chg="add mod">
          <ac:chgData name="Tiffany  Clarke" userId="uL/UNWtgyLsgz2Ck6lAcpA4KNF2RwUXLMcIoUGtNOh8=" providerId="None" clId="Web-{8A8CA983-843A-45ED-93E2-E635788E78DB}" dt="2026-09-02T15:46:30.113" v="439" actId="20577"/>
          <ac:spMkLst>
            <pc:docMk/>
            <pc:sldMk cId="4104387256" sldId="432"/>
            <ac:spMk id="6" creationId="{9940887B-A34C-A475-3708-79C8CC84EF88}"/>
          </ac:spMkLst>
        </pc:spChg>
        <pc:picChg chg="add mod">
          <ac:chgData name="Tiffany  Clarke" userId="uL/UNWtgyLsgz2Ck6lAcpA4KNF2RwUXLMcIoUGtNOh8=" providerId="None" clId="Web-{8A8CA983-843A-45ED-93E2-E635788E78DB}" dt="2026-09-02T15:45:24.191" v="392" actId="1076"/>
          <ac:picMkLst>
            <pc:docMk/>
            <pc:sldMk cId="4104387256" sldId="432"/>
            <ac:picMk id="4" creationId="{8154DDF8-B063-AF4E-CF56-9C3FE3B1DF2F}"/>
          </ac:picMkLst>
        </pc:picChg>
      </pc:sldChg>
      <pc:sldChg chg="addSp modSp">
        <pc:chgData name="Tiffany  Clarke" userId="uL/UNWtgyLsgz2Ck6lAcpA4KNF2RwUXLMcIoUGtNOh8=" providerId="None" clId="Web-{8A8CA983-843A-45ED-93E2-E635788E78DB}" dt="2026-09-02T15:33:27.469" v="253" actId="1076"/>
        <pc:sldMkLst>
          <pc:docMk/>
          <pc:sldMk cId="1794541419" sldId="433"/>
        </pc:sldMkLst>
        <pc:spChg chg="mod">
          <ac:chgData name="Tiffany  Clarke" userId="uL/UNWtgyLsgz2Ck6lAcpA4KNF2RwUXLMcIoUGtNOh8=" providerId="None" clId="Web-{8A8CA983-843A-45ED-93E2-E635788E78DB}" dt="2026-09-02T15:30:48.047" v="155" actId="20577"/>
          <ac:spMkLst>
            <pc:docMk/>
            <pc:sldMk cId="1794541419" sldId="433"/>
            <ac:spMk id="2" creationId="{00000000-0000-0000-0000-000000000000}"/>
          </ac:spMkLst>
        </pc:spChg>
        <pc:spChg chg="mod">
          <ac:chgData name="Tiffany  Clarke" userId="uL/UNWtgyLsgz2Ck6lAcpA4KNF2RwUXLMcIoUGtNOh8=" providerId="None" clId="Web-{8A8CA983-843A-45ED-93E2-E635788E78DB}" dt="2026-09-02T15:33:27.469" v="253" actId="1076"/>
          <ac:spMkLst>
            <pc:docMk/>
            <pc:sldMk cId="1794541419" sldId="433"/>
            <ac:spMk id="3" creationId="{00000000-0000-0000-0000-000000000000}"/>
          </ac:spMkLst>
        </pc:spChg>
        <pc:picChg chg="add mod">
          <ac:chgData name="Tiffany  Clarke" userId="uL/UNWtgyLsgz2Ck6lAcpA4KNF2RwUXLMcIoUGtNOh8=" providerId="None" clId="Web-{8A8CA983-843A-45ED-93E2-E635788E78DB}" dt="2026-09-02T15:33:23.891" v="252" actId="1076"/>
          <ac:picMkLst>
            <pc:docMk/>
            <pc:sldMk cId="1794541419" sldId="433"/>
            <ac:picMk id="4" creationId="{1B13BED8-37D5-A252-D4E0-862B6A2E751F}"/>
          </ac:picMkLst>
        </pc:picChg>
      </pc:sldChg>
      <pc:sldChg chg="modSp">
        <pc:chgData name="Tiffany  Clarke" userId="uL/UNWtgyLsgz2Ck6lAcpA4KNF2RwUXLMcIoUGtNOh8=" providerId="None" clId="Web-{8A8CA983-843A-45ED-93E2-E635788E78DB}" dt="2026-09-02T15:35:06.532" v="272" actId="20577"/>
        <pc:sldMkLst>
          <pc:docMk/>
          <pc:sldMk cId="2609969891" sldId="434"/>
        </pc:sldMkLst>
        <pc:spChg chg="mod">
          <ac:chgData name="Tiffany  Clarke" userId="uL/UNWtgyLsgz2Ck6lAcpA4KNF2RwUXLMcIoUGtNOh8=" providerId="None" clId="Web-{8A8CA983-843A-45ED-93E2-E635788E78DB}" dt="2026-09-02T15:35:06.532" v="272" actId="20577"/>
          <ac:spMkLst>
            <pc:docMk/>
            <pc:sldMk cId="2609969891" sldId="434"/>
            <ac:spMk id="2" creationId="{00000000-0000-0000-0000-000000000000}"/>
          </ac:spMkLst>
        </pc:spChg>
      </pc:sldChg>
      <pc:sldChg chg="addSp modSp">
        <pc:chgData name="Tiffany  Clarke" userId="uL/UNWtgyLsgz2Ck6lAcpA4KNF2RwUXLMcIoUGtNOh8=" providerId="None" clId="Web-{8A8CA983-843A-45ED-93E2-E635788E78DB}" dt="2026-09-02T15:42:23.581" v="368" actId="20577"/>
        <pc:sldMkLst>
          <pc:docMk/>
          <pc:sldMk cId="1697621545" sldId="437"/>
        </pc:sldMkLst>
        <pc:spChg chg="mod">
          <ac:chgData name="Tiffany  Clarke" userId="uL/UNWtgyLsgz2Ck6lAcpA4KNF2RwUXLMcIoUGtNOh8=" providerId="None" clId="Web-{8A8CA983-843A-45ED-93E2-E635788E78DB}" dt="2026-09-02T15:41:29.456" v="341" actId="1076"/>
          <ac:spMkLst>
            <pc:docMk/>
            <pc:sldMk cId="1697621545" sldId="437"/>
            <ac:spMk id="2" creationId="{00000000-0000-0000-0000-000000000000}"/>
          </ac:spMkLst>
        </pc:spChg>
        <pc:spChg chg="add mod">
          <ac:chgData name="Tiffany  Clarke" userId="uL/UNWtgyLsgz2Ck6lAcpA4KNF2RwUXLMcIoUGtNOh8=" providerId="None" clId="Web-{8A8CA983-843A-45ED-93E2-E635788E78DB}" dt="2026-09-02T15:42:19.316" v="366" actId="20577"/>
          <ac:spMkLst>
            <pc:docMk/>
            <pc:sldMk cId="1697621545" sldId="437"/>
            <ac:spMk id="3" creationId="{FF255AA3-EE7B-F701-1FD9-80621D554BAC}"/>
          </ac:spMkLst>
        </pc:spChg>
        <pc:spChg chg="mod">
          <ac:chgData name="Tiffany  Clarke" userId="uL/UNWtgyLsgz2Ck6lAcpA4KNF2RwUXLMcIoUGtNOh8=" providerId="None" clId="Web-{8A8CA983-843A-45ED-93E2-E635788E78DB}" dt="2026-09-02T15:42:23.581" v="368" actId="20577"/>
          <ac:spMkLst>
            <pc:docMk/>
            <pc:sldMk cId="1697621545" sldId="437"/>
            <ac:spMk id="7" creationId="{00000000-0000-0000-0000-000000000000}"/>
          </ac:spMkLst>
        </pc:spChg>
        <pc:picChg chg="mod">
          <ac:chgData name="Tiffany  Clarke" userId="uL/UNWtgyLsgz2Ck6lAcpA4KNF2RwUXLMcIoUGtNOh8=" providerId="None" clId="Web-{8A8CA983-843A-45ED-93E2-E635788E78DB}" dt="2026-09-02T15:41:03.347" v="336" actId="1076"/>
          <ac:picMkLst>
            <pc:docMk/>
            <pc:sldMk cId="1697621545" sldId="437"/>
            <ac:picMk id="6" creationId="{00000000-0000-0000-0000-000000000000}"/>
          </ac:picMkLst>
        </pc:picChg>
      </pc:sldChg>
      <pc:sldChg chg="modSp">
        <pc:chgData name="Tiffany  Clarke" userId="uL/UNWtgyLsgz2Ck6lAcpA4KNF2RwUXLMcIoUGtNOh8=" providerId="None" clId="Web-{8A8CA983-843A-45ED-93E2-E635788E78DB}" dt="2026-09-02T15:40:01.362" v="317" actId="20577"/>
        <pc:sldMkLst>
          <pc:docMk/>
          <pc:sldMk cId="3461563906" sldId="438"/>
        </pc:sldMkLst>
        <pc:spChg chg="mod">
          <ac:chgData name="Tiffany  Clarke" userId="uL/UNWtgyLsgz2Ck6lAcpA4KNF2RwUXLMcIoUGtNOh8=" providerId="None" clId="Web-{8A8CA983-843A-45ED-93E2-E635788E78DB}" dt="2026-09-02T15:40:01.362" v="317" actId="20577"/>
          <ac:spMkLst>
            <pc:docMk/>
            <pc:sldMk cId="3461563906" sldId="438"/>
            <ac:spMk id="2" creationId="{00000000-0000-0000-0000-000000000000}"/>
          </ac:spMkLst>
        </pc:spChg>
      </pc:sldChg>
      <pc:sldChg chg="modSp">
        <pc:chgData name="Tiffany  Clarke" userId="uL/UNWtgyLsgz2Ck6lAcpA4KNF2RwUXLMcIoUGtNOh8=" providerId="None" clId="Web-{8A8CA983-843A-45ED-93E2-E635788E78DB}" dt="2026-09-02T15:52:05.787" v="531" actId="20577"/>
        <pc:sldMkLst>
          <pc:docMk/>
          <pc:sldMk cId="1159924198" sldId="439"/>
        </pc:sldMkLst>
        <pc:spChg chg="mod">
          <ac:chgData name="Tiffany  Clarke" userId="uL/UNWtgyLsgz2Ck6lAcpA4KNF2RwUXLMcIoUGtNOh8=" providerId="None" clId="Web-{8A8CA983-843A-45ED-93E2-E635788E78DB}" dt="2026-09-02T15:52:05.787" v="531" actId="20577"/>
          <ac:spMkLst>
            <pc:docMk/>
            <pc:sldMk cId="1159924198" sldId="439"/>
            <ac:spMk id="2" creationId="{00000000-0000-0000-0000-000000000000}"/>
          </ac:spMkLst>
        </pc:spChg>
        <pc:spChg chg="mod">
          <ac:chgData name="Tiffany  Clarke" userId="uL/UNWtgyLsgz2Ck6lAcpA4KNF2RwUXLMcIoUGtNOh8=" providerId="None" clId="Web-{8A8CA983-843A-45ED-93E2-E635788E78DB}" dt="2026-09-02T15:51:59.615" v="529" actId="1076"/>
          <ac:spMkLst>
            <pc:docMk/>
            <pc:sldMk cId="1159924198" sldId="439"/>
            <ac:spMk id="3" creationId="{D96D0CF0-CB2B-6340-AF3C-FAC39F4BB60E}"/>
          </ac:spMkLst>
        </pc:spChg>
        <pc:picChg chg="mod">
          <ac:chgData name="Tiffany  Clarke" userId="uL/UNWtgyLsgz2Ck6lAcpA4KNF2RwUXLMcIoUGtNOh8=" providerId="None" clId="Web-{8A8CA983-843A-45ED-93E2-E635788E78DB}" dt="2026-09-02T15:52:03.412" v="530" actId="1076"/>
          <ac:picMkLst>
            <pc:docMk/>
            <pc:sldMk cId="1159924198" sldId="439"/>
            <ac:picMk id="5122" creationId="{00000000-0000-0000-0000-000000000000}"/>
          </ac:picMkLst>
        </pc:picChg>
      </pc:sldChg>
      <pc:sldChg chg="modSp">
        <pc:chgData name="Tiffany  Clarke" userId="uL/UNWtgyLsgz2Ck6lAcpA4KNF2RwUXLMcIoUGtNOh8=" providerId="None" clId="Web-{8A8CA983-843A-45ED-93E2-E635788E78DB}" dt="2026-09-02T15:50:34.661" v="504" actId="20577"/>
        <pc:sldMkLst>
          <pc:docMk/>
          <pc:sldMk cId="868479144" sldId="440"/>
        </pc:sldMkLst>
        <pc:spChg chg="mod">
          <ac:chgData name="Tiffany  Clarke" userId="uL/UNWtgyLsgz2Ck6lAcpA4KNF2RwUXLMcIoUGtNOh8=" providerId="None" clId="Web-{8A8CA983-843A-45ED-93E2-E635788E78DB}" dt="2026-09-02T15:50:34.661" v="504" actId="20577"/>
          <ac:spMkLst>
            <pc:docMk/>
            <pc:sldMk cId="868479144" sldId="440"/>
            <ac:spMk id="2" creationId="{00000000-0000-0000-0000-000000000000}"/>
          </ac:spMkLst>
        </pc:spChg>
      </pc:sldChg>
      <pc:sldChg chg="modSp">
        <pc:chgData name="Tiffany  Clarke" userId="uL/UNWtgyLsgz2Ck6lAcpA4KNF2RwUXLMcIoUGtNOh8=" providerId="None" clId="Web-{8A8CA983-843A-45ED-93E2-E635788E78DB}" dt="2026-09-02T15:43:09.066" v="383" actId="20577"/>
        <pc:sldMkLst>
          <pc:docMk/>
          <pc:sldMk cId="4130850981" sldId="441"/>
        </pc:sldMkLst>
        <pc:spChg chg="mod">
          <ac:chgData name="Tiffany  Clarke" userId="uL/UNWtgyLsgz2Ck6lAcpA4KNF2RwUXLMcIoUGtNOh8=" providerId="None" clId="Web-{8A8CA983-843A-45ED-93E2-E635788E78DB}" dt="2026-09-02T15:43:09.066" v="383" actId="20577"/>
          <ac:spMkLst>
            <pc:docMk/>
            <pc:sldMk cId="4130850981" sldId="441"/>
            <ac:spMk id="2" creationId="{00000000-0000-0000-0000-000000000000}"/>
          </ac:spMkLst>
        </pc:spChg>
        <pc:picChg chg="mod">
          <ac:chgData name="Tiffany  Clarke" userId="uL/UNWtgyLsgz2Ck6lAcpA4KNF2RwUXLMcIoUGtNOh8=" providerId="None" clId="Web-{8A8CA983-843A-45ED-93E2-E635788E78DB}" dt="2026-09-02T15:43:05.910" v="381" actId="1076"/>
          <ac:picMkLst>
            <pc:docMk/>
            <pc:sldMk cId="4130850981" sldId="441"/>
            <ac:picMk id="50178" creationId="{00000000-0000-0000-0000-000000000000}"/>
          </ac:picMkLst>
        </pc:picChg>
      </pc:sldChg>
      <pc:sldChg chg="modSp">
        <pc:chgData name="Tiffany  Clarke" userId="uL/UNWtgyLsgz2Ck6lAcpA4KNF2RwUXLMcIoUGtNOh8=" providerId="None" clId="Web-{8A8CA983-843A-45ED-93E2-E635788E78DB}" dt="2026-09-02T15:25:16.952" v="72" actId="20577"/>
        <pc:sldMkLst>
          <pc:docMk/>
          <pc:sldMk cId="316929481" sldId="443"/>
        </pc:sldMkLst>
        <pc:spChg chg="mod">
          <ac:chgData name="Tiffany  Clarke" userId="uL/UNWtgyLsgz2Ck6lAcpA4KNF2RwUXLMcIoUGtNOh8=" providerId="None" clId="Web-{8A8CA983-843A-45ED-93E2-E635788E78DB}" dt="2026-09-02T15:25:16.952" v="72" actId="20577"/>
          <ac:spMkLst>
            <pc:docMk/>
            <pc:sldMk cId="316929481" sldId="443"/>
            <ac:spMk id="2" creationId="{828BDC9B-FC16-EF43-B87F-E571F2FA4174}"/>
          </ac:spMkLst>
        </pc:spChg>
      </pc:sldChg>
      <pc:sldChg chg="modSp">
        <pc:chgData name="Tiffany  Clarke" userId="uL/UNWtgyLsgz2Ck6lAcpA4KNF2RwUXLMcIoUGtNOh8=" providerId="None" clId="Web-{8A8CA983-843A-45ED-93E2-E635788E78DB}" dt="2026-09-02T15:25:22.374" v="73" actId="20577"/>
        <pc:sldMkLst>
          <pc:docMk/>
          <pc:sldMk cId="487840325" sldId="444"/>
        </pc:sldMkLst>
        <pc:spChg chg="mod">
          <ac:chgData name="Tiffany  Clarke" userId="uL/UNWtgyLsgz2Ck6lAcpA4KNF2RwUXLMcIoUGtNOh8=" providerId="None" clId="Web-{8A8CA983-843A-45ED-93E2-E635788E78DB}" dt="2026-09-02T15:25:22.374" v="73" actId="20577"/>
          <ac:spMkLst>
            <pc:docMk/>
            <pc:sldMk cId="487840325" sldId="444"/>
            <ac:spMk id="2" creationId="{9EF25C9F-6C3F-CD43-AF2C-71A73B9CB8BC}"/>
          </ac:spMkLst>
        </pc:spChg>
      </pc:sldChg>
      <pc:sldChg chg="modSp">
        <pc:chgData name="Tiffany  Clarke" userId="uL/UNWtgyLsgz2Ck6lAcpA4KNF2RwUXLMcIoUGtNOh8=" providerId="None" clId="Web-{8A8CA983-843A-45ED-93E2-E635788E78DB}" dt="2026-09-02T15:25:27.842" v="74" actId="20577"/>
        <pc:sldMkLst>
          <pc:docMk/>
          <pc:sldMk cId="1234238128" sldId="446"/>
        </pc:sldMkLst>
        <pc:spChg chg="mod">
          <ac:chgData name="Tiffany  Clarke" userId="uL/UNWtgyLsgz2Ck6lAcpA4KNF2RwUXLMcIoUGtNOh8=" providerId="None" clId="Web-{8A8CA983-843A-45ED-93E2-E635788E78DB}" dt="2026-09-02T15:25:27.842" v="74" actId="20577"/>
          <ac:spMkLst>
            <pc:docMk/>
            <pc:sldMk cId="1234238128" sldId="446"/>
            <ac:spMk id="2" creationId="{8863082B-9BE5-3541-BA75-7DEB48BBC81E}"/>
          </ac:spMkLst>
        </pc:spChg>
      </pc:sldChg>
      <pc:sldChg chg="modSp">
        <pc:chgData name="Tiffany  Clarke" userId="uL/UNWtgyLsgz2Ck6lAcpA4KNF2RwUXLMcIoUGtNOh8=" providerId="None" clId="Web-{8A8CA983-843A-45ED-93E2-E635788E78DB}" dt="2026-09-02T15:25:30.561" v="75" actId="20577"/>
        <pc:sldMkLst>
          <pc:docMk/>
          <pc:sldMk cId="1644090602" sldId="447"/>
        </pc:sldMkLst>
        <pc:spChg chg="mod">
          <ac:chgData name="Tiffany  Clarke" userId="uL/UNWtgyLsgz2Ck6lAcpA4KNF2RwUXLMcIoUGtNOh8=" providerId="None" clId="Web-{8A8CA983-843A-45ED-93E2-E635788E78DB}" dt="2026-09-02T15:25:30.561" v="75" actId="20577"/>
          <ac:spMkLst>
            <pc:docMk/>
            <pc:sldMk cId="1644090602" sldId="447"/>
            <ac:spMk id="2" creationId="{828BDC9B-FC16-EF43-B87F-E571F2FA4174}"/>
          </ac:spMkLst>
        </pc:spChg>
      </pc:sldChg>
      <pc:sldChg chg="modSp">
        <pc:chgData name="Tiffany  Clarke" userId="uL/UNWtgyLsgz2Ck6lAcpA4KNF2RwUXLMcIoUGtNOh8=" providerId="None" clId="Web-{8A8CA983-843A-45ED-93E2-E635788E78DB}" dt="2026-09-02T15:25:34.311" v="76" actId="20577"/>
        <pc:sldMkLst>
          <pc:docMk/>
          <pc:sldMk cId="1142929722" sldId="448"/>
        </pc:sldMkLst>
        <pc:spChg chg="mod">
          <ac:chgData name="Tiffany  Clarke" userId="uL/UNWtgyLsgz2Ck6lAcpA4KNF2RwUXLMcIoUGtNOh8=" providerId="None" clId="Web-{8A8CA983-843A-45ED-93E2-E635788E78DB}" dt="2026-09-02T15:25:34.311" v="76" actId="20577"/>
          <ac:spMkLst>
            <pc:docMk/>
            <pc:sldMk cId="1142929722" sldId="448"/>
            <ac:spMk id="4" creationId="{C861A1DA-D828-C646-8065-CFDA8247EB67}"/>
          </ac:spMkLst>
        </pc:spChg>
      </pc:sldChg>
      <pc:sldChg chg="modSp">
        <pc:chgData name="Tiffany  Clarke" userId="uL/UNWtgyLsgz2Ck6lAcpA4KNF2RwUXLMcIoUGtNOh8=" providerId="None" clId="Web-{8A8CA983-843A-45ED-93E2-E635788E78DB}" dt="2026-09-02T15:25:37.968" v="77" actId="20577"/>
        <pc:sldMkLst>
          <pc:docMk/>
          <pc:sldMk cId="2274296991" sldId="449"/>
        </pc:sldMkLst>
        <pc:spChg chg="mod">
          <ac:chgData name="Tiffany  Clarke" userId="uL/UNWtgyLsgz2Ck6lAcpA4KNF2RwUXLMcIoUGtNOh8=" providerId="None" clId="Web-{8A8CA983-843A-45ED-93E2-E635788E78DB}" dt="2026-09-02T15:25:37.968" v="77" actId="20577"/>
          <ac:spMkLst>
            <pc:docMk/>
            <pc:sldMk cId="2274296991" sldId="449"/>
            <ac:spMk id="2" creationId="{00000000-0000-0000-0000-000000000000}"/>
          </ac:spMkLst>
        </pc:spChg>
      </pc:sldChg>
      <pc:sldChg chg="modSp">
        <pc:chgData name="Tiffany  Clarke" userId="uL/UNWtgyLsgz2Ck6lAcpA4KNF2RwUXLMcIoUGtNOh8=" providerId="None" clId="Web-{8A8CA983-843A-45ED-93E2-E635788E78DB}" dt="2026-09-02T15:22:29.170" v="62" actId="1076"/>
        <pc:sldMkLst>
          <pc:docMk/>
          <pc:sldMk cId="2145514596" sldId="473"/>
        </pc:sldMkLst>
        <pc:spChg chg="mod">
          <ac:chgData name="Tiffany  Clarke" userId="uL/UNWtgyLsgz2Ck6lAcpA4KNF2RwUXLMcIoUGtNOh8=" providerId="None" clId="Web-{8A8CA983-843A-45ED-93E2-E635788E78DB}" dt="2026-09-02T15:22:25.951" v="60" actId="20577"/>
          <ac:spMkLst>
            <pc:docMk/>
            <pc:sldMk cId="2145514596" sldId="473"/>
            <ac:spMk id="2" creationId="{27DFDCE4-FF5F-8644-AB0F-2509E41906F2}"/>
          </ac:spMkLst>
        </pc:spChg>
        <pc:spChg chg="mod">
          <ac:chgData name="Tiffany  Clarke" userId="uL/UNWtgyLsgz2Ck6lAcpA4KNF2RwUXLMcIoUGtNOh8=" providerId="None" clId="Web-{8A8CA983-843A-45ED-93E2-E635788E78DB}" dt="2026-09-02T15:22:29.170" v="62" actId="1076"/>
          <ac:spMkLst>
            <pc:docMk/>
            <pc:sldMk cId="2145514596" sldId="473"/>
            <ac:spMk id="3" creationId="{5CBEE174-1DC1-7947-BCAE-A17CE094AA5B}"/>
          </ac:spMkLst>
        </pc:spChg>
      </pc:sldChg>
      <pc:sldChg chg="mod setBg modShow">
        <pc:chgData name="Tiffany  Clarke" userId="uL/UNWtgyLsgz2Ck6lAcpA4KNF2RwUXLMcIoUGtNOh8=" providerId="None" clId="Web-{8A8CA983-843A-45ED-93E2-E635788E78DB}" dt="2026-09-02T15:35:40.892" v="277"/>
        <pc:sldMkLst>
          <pc:docMk/>
          <pc:sldMk cId="533577826" sldId="482"/>
        </pc:sldMkLst>
      </pc:sldChg>
      <pc:sldChg chg="modSp">
        <pc:chgData name="Tiffany  Clarke" userId="uL/UNWtgyLsgz2Ck6lAcpA4KNF2RwUXLMcIoUGtNOh8=" providerId="None" clId="Web-{8A8CA983-843A-45ED-93E2-E635788E78DB}" dt="2026-09-02T16:01:21.806" v="583" actId="20577"/>
        <pc:sldMkLst>
          <pc:docMk/>
          <pc:sldMk cId="943330760" sldId="483"/>
        </pc:sldMkLst>
        <pc:spChg chg="mod">
          <ac:chgData name="Tiffany  Clarke" userId="uL/UNWtgyLsgz2Ck6lAcpA4KNF2RwUXLMcIoUGtNOh8=" providerId="None" clId="Web-{8A8CA983-843A-45ED-93E2-E635788E78DB}" dt="2026-09-02T16:01:08.572" v="579" actId="1076"/>
          <ac:spMkLst>
            <pc:docMk/>
            <pc:sldMk cId="943330760" sldId="483"/>
            <ac:spMk id="2" creationId="{DB3E199C-98C9-1446-A169-1BAFECE17072}"/>
          </ac:spMkLst>
        </pc:spChg>
        <pc:spChg chg="mod">
          <ac:chgData name="Tiffany  Clarke" userId="uL/UNWtgyLsgz2Ck6lAcpA4KNF2RwUXLMcIoUGtNOh8=" providerId="None" clId="Web-{8A8CA983-843A-45ED-93E2-E635788E78DB}" dt="2026-09-02T15:59:41.509" v="552" actId="20577"/>
          <ac:spMkLst>
            <pc:docMk/>
            <pc:sldMk cId="943330760" sldId="483"/>
            <ac:spMk id="4" creationId="{E1316B14-18B1-DC4F-B022-C16F977A06FF}"/>
          </ac:spMkLst>
        </pc:spChg>
        <pc:spChg chg="mod">
          <ac:chgData name="Tiffany  Clarke" userId="uL/UNWtgyLsgz2Ck6lAcpA4KNF2RwUXLMcIoUGtNOh8=" providerId="None" clId="Web-{8A8CA983-843A-45ED-93E2-E635788E78DB}" dt="2026-09-02T16:00:11.635" v="566"/>
          <ac:spMkLst>
            <pc:docMk/>
            <pc:sldMk cId="943330760" sldId="483"/>
            <ac:spMk id="5" creationId="{BB93A5F0-A31A-5A4E-A097-E40C99ED134D}"/>
          </ac:spMkLst>
        </pc:spChg>
        <pc:spChg chg="mod">
          <ac:chgData name="Tiffany  Clarke" userId="uL/UNWtgyLsgz2Ck6lAcpA4KNF2RwUXLMcIoUGtNOh8=" providerId="None" clId="Web-{8A8CA983-843A-45ED-93E2-E635788E78DB}" dt="2026-09-02T16:01:21.806" v="583" actId="20577"/>
          <ac:spMkLst>
            <pc:docMk/>
            <pc:sldMk cId="943330760" sldId="483"/>
            <ac:spMk id="8" creationId="{89E48EAB-273B-6C4D-A774-24ED201EFE32}"/>
          </ac:spMkLst>
        </pc:spChg>
        <pc:spChg chg="mod">
          <ac:chgData name="Tiffany  Clarke" userId="uL/UNWtgyLsgz2Ck6lAcpA4KNF2RwUXLMcIoUGtNOh8=" providerId="None" clId="Web-{8A8CA983-843A-45ED-93E2-E635788E78DB}" dt="2026-09-02T15:59:46.244" v="553" actId="20577"/>
          <ac:spMkLst>
            <pc:docMk/>
            <pc:sldMk cId="943330760" sldId="483"/>
            <ac:spMk id="10" creationId="{50F748C7-0A7D-7D4E-B559-AEED3C772189}"/>
          </ac:spMkLst>
        </pc:spChg>
        <pc:spChg chg="mod">
          <ac:chgData name="Tiffany  Clarke" userId="uL/UNWtgyLsgz2Ck6lAcpA4KNF2RwUXLMcIoUGtNOh8=" providerId="None" clId="Web-{8A8CA983-843A-45ED-93E2-E635788E78DB}" dt="2026-09-02T16:00:03.759" v="563" actId="1076"/>
          <ac:spMkLst>
            <pc:docMk/>
            <pc:sldMk cId="943330760" sldId="483"/>
            <ac:spMk id="11" creationId="{7E9712D1-E91B-B84C-B941-2A4449C85798}"/>
          </ac:spMkLst>
        </pc:spChg>
        <pc:spChg chg="mod">
          <ac:chgData name="Tiffany  Clarke" userId="uL/UNWtgyLsgz2Ck6lAcpA4KNF2RwUXLMcIoUGtNOh8=" providerId="None" clId="Web-{8A8CA983-843A-45ED-93E2-E635788E78DB}" dt="2026-09-02T16:00:45.635" v="572" actId="20577"/>
          <ac:spMkLst>
            <pc:docMk/>
            <pc:sldMk cId="943330760" sldId="483"/>
            <ac:spMk id="15" creationId="{02A6EAFD-4D92-0A46-97CC-DABC4B0778DC}"/>
          </ac:spMkLst>
        </pc:spChg>
        <pc:picChg chg="mod">
          <ac:chgData name="Tiffany  Clarke" userId="uL/UNWtgyLsgz2Ck6lAcpA4KNF2RwUXLMcIoUGtNOh8=" providerId="None" clId="Web-{8A8CA983-843A-45ED-93E2-E635788E78DB}" dt="2026-09-02T16:01:06.025" v="578" actId="1076"/>
          <ac:picMkLst>
            <pc:docMk/>
            <pc:sldMk cId="943330760" sldId="483"/>
            <ac:picMk id="7" creationId="{301789ED-5CA1-7446-9608-0FD7E37D4914}"/>
          </ac:picMkLst>
        </pc:picChg>
        <pc:picChg chg="mod">
          <ac:chgData name="Tiffany  Clarke" userId="uL/UNWtgyLsgz2Ck6lAcpA4KNF2RwUXLMcIoUGtNOh8=" providerId="None" clId="Web-{8A8CA983-843A-45ED-93E2-E635788E78DB}" dt="2026-09-02T16:00:23.619" v="569" actId="1076"/>
          <ac:picMkLst>
            <pc:docMk/>
            <pc:sldMk cId="943330760" sldId="483"/>
            <ac:picMk id="14" creationId="{1930B75F-A261-6C4A-A91B-F3CBFA901E33}"/>
          </ac:picMkLst>
        </pc:picChg>
        <pc:picChg chg="mod">
          <ac:chgData name="Tiffany  Clarke" userId="uL/UNWtgyLsgz2Ck6lAcpA4KNF2RwUXLMcIoUGtNOh8=" providerId="None" clId="Web-{8A8CA983-843A-45ED-93E2-E635788E78DB}" dt="2026-09-02T16:01:11.010" v="580" actId="1076"/>
          <ac:picMkLst>
            <pc:docMk/>
            <pc:sldMk cId="943330760" sldId="483"/>
            <ac:picMk id="7170" creationId="{D9BECCB2-8724-E645-AE17-052F770D9D08}"/>
          </ac:picMkLst>
        </pc:picChg>
      </pc:sldChg>
      <pc:sldChg chg="modSp">
        <pc:chgData name="Tiffany  Clarke" userId="uL/UNWtgyLsgz2Ck6lAcpA4KNF2RwUXLMcIoUGtNOh8=" providerId="None" clId="Web-{8A8CA983-843A-45ED-93E2-E635788E78DB}" dt="2026-09-02T15:52:19.959" v="532" actId="20577"/>
        <pc:sldMkLst>
          <pc:docMk/>
          <pc:sldMk cId="1307303878" sldId="484"/>
        </pc:sldMkLst>
        <pc:spChg chg="mod">
          <ac:chgData name="Tiffany  Clarke" userId="uL/UNWtgyLsgz2Ck6lAcpA4KNF2RwUXLMcIoUGtNOh8=" providerId="None" clId="Web-{8A8CA983-843A-45ED-93E2-E635788E78DB}" dt="2026-09-02T15:52:19.959" v="532" actId="20577"/>
          <ac:spMkLst>
            <pc:docMk/>
            <pc:sldMk cId="1307303878" sldId="484"/>
            <ac:spMk id="2" creationId="{DACCA91B-96D3-2B4E-981F-14DF6BEDFB9C}"/>
          </ac:spMkLst>
        </pc:spChg>
      </pc:sldChg>
      <pc:sldChg chg="modSp">
        <pc:chgData name="Tiffany  Clarke" userId="uL/UNWtgyLsgz2Ck6lAcpA4KNF2RwUXLMcIoUGtNOh8=" providerId="None" clId="Web-{8A8CA983-843A-45ED-93E2-E635788E78DB}" dt="2026-09-02T16:20:57.326" v="607" actId="20577"/>
        <pc:sldMkLst>
          <pc:docMk/>
          <pc:sldMk cId="2404818656" sldId="485"/>
        </pc:sldMkLst>
        <pc:spChg chg="mod">
          <ac:chgData name="Tiffany  Clarke" userId="uL/UNWtgyLsgz2Ck6lAcpA4KNF2RwUXLMcIoUGtNOh8=" providerId="None" clId="Web-{8A8CA983-843A-45ED-93E2-E635788E78DB}" dt="2026-09-02T16:20:57.326" v="607" actId="20577"/>
          <ac:spMkLst>
            <pc:docMk/>
            <pc:sldMk cId="2404818656" sldId="485"/>
            <ac:spMk id="2" creationId="{2C243D78-5545-B44C-BB69-33F2137A7775}"/>
          </ac:spMkLst>
        </pc:spChg>
        <pc:picChg chg="mod">
          <ac:chgData name="Tiffany  Clarke" userId="uL/UNWtgyLsgz2Ck6lAcpA4KNF2RwUXLMcIoUGtNOh8=" providerId="None" clId="Web-{8A8CA983-843A-45ED-93E2-E635788E78DB}" dt="2026-09-02T16:20:38.686" v="603" actId="1076"/>
          <ac:picMkLst>
            <pc:docMk/>
            <pc:sldMk cId="2404818656" sldId="485"/>
            <ac:picMk id="6" creationId="{7E2A0415-223D-0E41-A498-86642E895639}"/>
          </ac:picMkLst>
        </pc:picChg>
      </pc:sldChg>
      <pc:sldChg chg="modSp">
        <pc:chgData name="Tiffany  Clarke" userId="uL/UNWtgyLsgz2Ck6lAcpA4KNF2RwUXLMcIoUGtNOh8=" providerId="None" clId="Web-{8A8CA983-843A-45ED-93E2-E635788E78DB}" dt="2026-09-02T15:34:13.251" v="263" actId="1076"/>
        <pc:sldMkLst>
          <pc:docMk/>
          <pc:sldMk cId="2379062972" sldId="487"/>
        </pc:sldMkLst>
        <pc:spChg chg="mod">
          <ac:chgData name="Tiffany  Clarke" userId="uL/UNWtgyLsgz2Ck6lAcpA4KNF2RwUXLMcIoUGtNOh8=" providerId="None" clId="Web-{8A8CA983-843A-45ED-93E2-E635788E78DB}" dt="2026-09-02T15:34:08.282" v="262" actId="20577"/>
          <ac:spMkLst>
            <pc:docMk/>
            <pc:sldMk cId="2379062972" sldId="487"/>
            <ac:spMk id="2" creationId="{00000000-0000-0000-0000-000000000000}"/>
          </ac:spMkLst>
        </pc:spChg>
        <pc:picChg chg="mod">
          <ac:chgData name="Tiffany  Clarke" userId="uL/UNWtgyLsgz2Ck6lAcpA4KNF2RwUXLMcIoUGtNOh8=" providerId="None" clId="Web-{8A8CA983-843A-45ED-93E2-E635788E78DB}" dt="2026-09-02T15:34:13.251" v="263" actId="1076"/>
          <ac:picMkLst>
            <pc:docMk/>
            <pc:sldMk cId="2379062972" sldId="487"/>
            <ac:picMk id="59394" creationId="{00000000-0000-0000-0000-000000000000}"/>
          </ac:picMkLst>
        </pc:picChg>
      </pc:sldChg>
      <pc:sldChg chg="modSp">
        <pc:chgData name="Tiffany  Clarke" userId="uL/UNWtgyLsgz2Ck6lAcpA4KNF2RwUXLMcIoUGtNOh8=" providerId="None" clId="Web-{8A8CA983-843A-45ED-93E2-E635788E78DB}" dt="2026-09-02T15:34:18.860" v="264" actId="20577"/>
        <pc:sldMkLst>
          <pc:docMk/>
          <pc:sldMk cId="1833716115" sldId="488"/>
        </pc:sldMkLst>
        <pc:spChg chg="mod">
          <ac:chgData name="Tiffany  Clarke" userId="uL/UNWtgyLsgz2Ck6lAcpA4KNF2RwUXLMcIoUGtNOh8=" providerId="None" clId="Web-{8A8CA983-843A-45ED-93E2-E635788E78DB}" dt="2026-09-02T15:34:18.860" v="264" actId="20577"/>
          <ac:spMkLst>
            <pc:docMk/>
            <pc:sldMk cId="1833716115" sldId="488"/>
            <ac:spMk id="2" creationId="{D3DCC362-EF82-1523-9A9F-776A26CA7E83}"/>
          </ac:spMkLst>
        </pc:spChg>
      </pc:sldChg>
      <pc:sldChg chg="modSp add replId">
        <pc:chgData name="Tiffany  Clarke" userId="uL/UNWtgyLsgz2Ck6lAcpA4KNF2RwUXLMcIoUGtNOh8=" providerId="None" clId="Web-{8A8CA983-843A-45ED-93E2-E635788E78DB}" dt="2026-09-02T15:21:05.638" v="37" actId="1076"/>
        <pc:sldMkLst>
          <pc:docMk/>
          <pc:sldMk cId="859571005" sldId="489"/>
        </pc:sldMkLst>
        <pc:spChg chg="mod">
          <ac:chgData name="Tiffany  Clarke" userId="uL/UNWtgyLsgz2Ck6lAcpA4KNF2RwUXLMcIoUGtNOh8=" providerId="None" clId="Web-{8A8CA983-843A-45ED-93E2-E635788E78DB}" dt="2026-09-02T15:20:59.685" v="35" actId="20577"/>
          <ac:spMkLst>
            <pc:docMk/>
            <pc:sldMk cId="859571005" sldId="489"/>
            <ac:spMk id="2" creationId="{E3729ABA-386F-1226-B25C-7B6BBBD9209B}"/>
          </ac:spMkLst>
        </pc:spChg>
        <pc:spChg chg="mod">
          <ac:chgData name="Tiffany  Clarke" userId="uL/UNWtgyLsgz2Ck6lAcpA4KNF2RwUXLMcIoUGtNOh8=" providerId="None" clId="Web-{8A8CA983-843A-45ED-93E2-E635788E78DB}" dt="2026-09-02T15:21:05.638" v="37" actId="1076"/>
          <ac:spMkLst>
            <pc:docMk/>
            <pc:sldMk cId="859571005" sldId="489"/>
            <ac:spMk id="3" creationId="{3350AAAC-9A59-1D64-2DFA-109100D209CB}"/>
          </ac:spMkLst>
        </pc:spChg>
      </pc:sldChg>
      <pc:sldChg chg="modSp add replId">
        <pc:chgData name="Tiffany  Clarke" userId="uL/UNWtgyLsgz2Ck6lAcpA4KNF2RwUXLMcIoUGtNOh8=" providerId="None" clId="Web-{8A8CA983-843A-45ED-93E2-E635788E78DB}" dt="2026-09-02T15:21:45.920" v="48" actId="1076"/>
        <pc:sldMkLst>
          <pc:docMk/>
          <pc:sldMk cId="1107504527" sldId="490"/>
        </pc:sldMkLst>
        <pc:spChg chg="mod">
          <ac:chgData name="Tiffany  Clarke" userId="uL/UNWtgyLsgz2Ck6lAcpA4KNF2RwUXLMcIoUGtNOh8=" providerId="None" clId="Web-{8A8CA983-843A-45ED-93E2-E635788E78DB}" dt="2026-09-02T15:21:39.560" v="46" actId="20577"/>
          <ac:spMkLst>
            <pc:docMk/>
            <pc:sldMk cId="1107504527" sldId="490"/>
            <ac:spMk id="2" creationId="{77885508-418E-FE94-F2D3-2545FB7F9ACD}"/>
          </ac:spMkLst>
        </pc:spChg>
        <pc:spChg chg="mod">
          <ac:chgData name="Tiffany  Clarke" userId="uL/UNWtgyLsgz2Ck6lAcpA4KNF2RwUXLMcIoUGtNOh8=" providerId="None" clId="Web-{8A8CA983-843A-45ED-93E2-E635788E78DB}" dt="2026-09-02T15:21:45.920" v="48" actId="1076"/>
          <ac:spMkLst>
            <pc:docMk/>
            <pc:sldMk cId="1107504527" sldId="490"/>
            <ac:spMk id="3" creationId="{71A729F6-ADE6-FB23-6C12-7A4EF8DC1358}"/>
          </ac:spMkLst>
        </pc:spChg>
      </pc:sldChg>
      <pc:sldChg chg="modSp add replId">
        <pc:chgData name="Tiffany  Clarke" userId="uL/UNWtgyLsgz2Ck6lAcpA4KNF2RwUXLMcIoUGtNOh8=" providerId="None" clId="Web-{8A8CA983-843A-45ED-93E2-E635788E78DB}" dt="2026-09-02T15:22:20.201" v="58" actId="1076"/>
        <pc:sldMkLst>
          <pc:docMk/>
          <pc:sldMk cId="2824237336" sldId="491"/>
        </pc:sldMkLst>
        <pc:spChg chg="mod">
          <ac:chgData name="Tiffany  Clarke" userId="uL/UNWtgyLsgz2Ck6lAcpA4KNF2RwUXLMcIoUGtNOh8=" providerId="None" clId="Web-{8A8CA983-843A-45ED-93E2-E635788E78DB}" dt="2026-09-02T15:22:11.529" v="54" actId="20577"/>
          <ac:spMkLst>
            <pc:docMk/>
            <pc:sldMk cId="2824237336" sldId="491"/>
            <ac:spMk id="2" creationId="{C5059C34-A1DB-D40F-2E55-D8F9B3E5C7F0}"/>
          </ac:spMkLst>
        </pc:spChg>
        <pc:spChg chg="mod">
          <ac:chgData name="Tiffany  Clarke" userId="uL/UNWtgyLsgz2Ck6lAcpA4KNF2RwUXLMcIoUGtNOh8=" providerId="None" clId="Web-{8A8CA983-843A-45ED-93E2-E635788E78DB}" dt="2026-09-02T15:22:20.201" v="58" actId="1076"/>
          <ac:spMkLst>
            <pc:docMk/>
            <pc:sldMk cId="2824237336" sldId="491"/>
            <ac:spMk id="3" creationId="{833D6B62-BED7-ECB2-165C-55070CDA4289}"/>
          </ac:spMkLst>
        </pc:spChg>
      </pc:sldChg>
      <pc:sldChg chg="modSp add replId">
        <pc:chgData name="Tiffany  Clarke" userId="uL/UNWtgyLsgz2Ck6lAcpA4KNF2RwUXLMcIoUGtNOh8=" providerId="None" clId="Web-{8A8CA983-843A-45ED-93E2-E635788E78DB}" dt="2026-09-02T15:20:33.185" v="22" actId="1076"/>
        <pc:sldMkLst>
          <pc:docMk/>
          <pc:sldMk cId="1765020182" sldId="492"/>
        </pc:sldMkLst>
        <pc:spChg chg="mod">
          <ac:chgData name="Tiffany  Clarke" userId="uL/UNWtgyLsgz2Ck6lAcpA4KNF2RwUXLMcIoUGtNOh8=" providerId="None" clId="Web-{8A8CA983-843A-45ED-93E2-E635788E78DB}" dt="2026-09-02T15:19:49.309" v="11" actId="20577"/>
          <ac:spMkLst>
            <pc:docMk/>
            <pc:sldMk cId="1765020182" sldId="492"/>
            <ac:spMk id="2" creationId="{031D3195-5009-7BBF-5001-27CEDD1C4CAC}"/>
          </ac:spMkLst>
        </pc:spChg>
        <pc:spChg chg="mod">
          <ac:chgData name="Tiffany  Clarke" userId="uL/UNWtgyLsgz2Ck6lAcpA4KNF2RwUXLMcIoUGtNOh8=" providerId="None" clId="Web-{8A8CA983-843A-45ED-93E2-E635788E78DB}" dt="2026-09-02T15:20:33.185" v="22" actId="1076"/>
          <ac:spMkLst>
            <pc:docMk/>
            <pc:sldMk cId="1765020182" sldId="492"/>
            <ac:spMk id="3" creationId="{CDE59E0D-2B17-B8E9-A3E1-519E8FD429B2}"/>
          </ac:spMkLst>
        </pc:spChg>
      </pc:sldChg>
      <pc:sldChg chg="modSp add replId">
        <pc:chgData name="Tiffany  Clarke" userId="uL/UNWtgyLsgz2Ck6lAcpA4KNF2RwUXLMcIoUGtNOh8=" providerId="None" clId="Web-{8A8CA983-843A-45ED-93E2-E635788E78DB}" dt="2026-09-02T15:21:32.076" v="45" actId="20577"/>
        <pc:sldMkLst>
          <pc:docMk/>
          <pc:sldMk cId="2533766931" sldId="493"/>
        </pc:sldMkLst>
        <pc:spChg chg="mod">
          <ac:chgData name="Tiffany  Clarke" userId="uL/UNWtgyLsgz2Ck6lAcpA4KNF2RwUXLMcIoUGtNOh8=" providerId="None" clId="Web-{8A8CA983-843A-45ED-93E2-E635788E78DB}" dt="2026-09-02T15:21:17.107" v="42" actId="20577"/>
          <ac:spMkLst>
            <pc:docMk/>
            <pc:sldMk cId="2533766931" sldId="493"/>
            <ac:spMk id="2" creationId="{48948DA0-6270-6A51-0011-D47D184E1358}"/>
          </ac:spMkLst>
        </pc:spChg>
        <pc:spChg chg="mod">
          <ac:chgData name="Tiffany  Clarke" userId="uL/UNWtgyLsgz2Ck6lAcpA4KNF2RwUXLMcIoUGtNOh8=" providerId="None" clId="Web-{8A8CA983-843A-45ED-93E2-E635788E78DB}" dt="2026-09-02T15:21:32.076" v="45" actId="20577"/>
          <ac:spMkLst>
            <pc:docMk/>
            <pc:sldMk cId="2533766931" sldId="493"/>
            <ac:spMk id="3" creationId="{1DBB205B-153F-4F6E-7CAA-720B31B12446}"/>
          </ac:spMkLst>
        </pc:spChg>
      </pc:sldChg>
      <pc:sldChg chg="modSp add replId">
        <pc:chgData name="Tiffany  Clarke" userId="uL/UNWtgyLsgz2Ck6lAcpA4KNF2RwUXLMcIoUGtNOh8=" providerId="None" clId="Web-{8A8CA983-843A-45ED-93E2-E635788E78DB}" dt="2026-09-02T15:22:06.592" v="53" actId="20577"/>
        <pc:sldMkLst>
          <pc:docMk/>
          <pc:sldMk cId="4070617819" sldId="494"/>
        </pc:sldMkLst>
        <pc:spChg chg="mod">
          <ac:chgData name="Tiffany  Clarke" userId="uL/UNWtgyLsgz2Ck6lAcpA4KNF2RwUXLMcIoUGtNOh8=" providerId="None" clId="Web-{8A8CA983-843A-45ED-93E2-E635788E78DB}" dt="2026-09-02T15:21:54.576" v="50" actId="20577"/>
          <ac:spMkLst>
            <pc:docMk/>
            <pc:sldMk cId="4070617819" sldId="494"/>
            <ac:spMk id="2" creationId="{B49DC994-E511-9034-0048-E18E957C04F9}"/>
          </ac:spMkLst>
        </pc:spChg>
        <pc:spChg chg="mod">
          <ac:chgData name="Tiffany  Clarke" userId="uL/UNWtgyLsgz2Ck6lAcpA4KNF2RwUXLMcIoUGtNOh8=" providerId="None" clId="Web-{8A8CA983-843A-45ED-93E2-E635788E78DB}" dt="2026-09-02T15:22:06.592" v="53" actId="20577"/>
          <ac:spMkLst>
            <pc:docMk/>
            <pc:sldMk cId="4070617819" sldId="494"/>
            <ac:spMk id="3" creationId="{B880C0DC-86D6-9655-3DA2-0FF963DEFB8B}"/>
          </ac:spMkLst>
        </pc:spChg>
      </pc:sldChg>
      <pc:sldChg chg="add mod replId setBg modShow">
        <pc:chgData name="Tiffany  Clarke" userId="uL/UNWtgyLsgz2Ck6lAcpA4KNF2RwUXLMcIoUGtNOh8=" providerId="None" clId="Web-{8A8CA983-843A-45ED-93E2-E635788E78DB}" dt="2026-09-02T15:23:47.389" v="65"/>
        <pc:sldMkLst>
          <pc:docMk/>
          <pc:sldMk cId="3523847752" sldId="495"/>
        </pc:sldMkLst>
      </pc:sldChg>
      <pc:sldChg chg="add mod replId setBg modShow">
        <pc:chgData name="Tiffany  Clarke" userId="uL/UNWtgyLsgz2Ck6lAcpA4KNF2RwUXLMcIoUGtNOh8=" providerId="None" clId="Web-{8A8CA983-843A-45ED-93E2-E635788E78DB}" dt="2026-09-02T15:28:58.953" v="139"/>
        <pc:sldMkLst>
          <pc:docMk/>
          <pc:sldMk cId="3853195183" sldId="496"/>
        </pc:sldMkLst>
      </pc:sldChg>
      <pc:sldChg chg="addSp delSp modSp add replId">
        <pc:chgData name="Tiffany  Clarke" userId="uL/UNWtgyLsgz2Ck6lAcpA4KNF2RwUXLMcIoUGtNOh8=" providerId="None" clId="Web-{8A8CA983-843A-45ED-93E2-E635788E78DB}" dt="2026-09-02T16:35:07.580" v="936" actId="1076"/>
        <pc:sldMkLst>
          <pc:docMk/>
          <pc:sldMk cId="2920153653" sldId="497"/>
        </pc:sldMkLst>
        <pc:spChg chg="mod">
          <ac:chgData name="Tiffany  Clarke" userId="uL/UNWtgyLsgz2Ck6lAcpA4KNF2RwUXLMcIoUGtNOh8=" providerId="None" clId="Web-{8A8CA983-843A-45ED-93E2-E635788E78DB}" dt="2026-09-02T16:31:42.736" v="872" actId="1076"/>
          <ac:spMkLst>
            <pc:docMk/>
            <pc:sldMk cId="2920153653" sldId="497"/>
            <ac:spMk id="2" creationId="{95554D49-A996-9A41-BADF-514A6E27B47A}"/>
          </ac:spMkLst>
        </pc:spChg>
        <pc:spChg chg="add mod">
          <ac:chgData name="Tiffany  Clarke" userId="uL/UNWtgyLsgz2Ck6lAcpA4KNF2RwUXLMcIoUGtNOh8=" providerId="None" clId="Web-{8A8CA983-843A-45ED-93E2-E635788E78DB}" dt="2026-09-02T16:34:59.080" v="934" actId="20577"/>
          <ac:spMkLst>
            <pc:docMk/>
            <pc:sldMk cId="2920153653" sldId="497"/>
            <ac:spMk id="7" creationId="{9A199CFF-0800-E091-7DEC-4617B4287D00}"/>
          </ac:spMkLst>
        </pc:spChg>
        <pc:picChg chg="add mod">
          <ac:chgData name="Tiffany  Clarke" userId="uL/UNWtgyLsgz2Ck6lAcpA4KNF2RwUXLMcIoUGtNOh8=" providerId="None" clId="Web-{8A8CA983-843A-45ED-93E2-E635788E78DB}" dt="2026-09-02T16:35:07.580" v="936" actId="1076"/>
          <ac:picMkLst>
            <pc:docMk/>
            <pc:sldMk cId="2920153653" sldId="497"/>
            <ac:picMk id="10" creationId="{966E8A39-5A4F-6F43-44C4-840FA3A6E863}"/>
          </ac:picMkLst>
        </pc:picChg>
      </pc:sldChg>
      <pc:sldChg chg="addSp delSp modSp add replId">
        <pc:chgData name="Tiffany  Clarke" userId="uL/UNWtgyLsgz2Ck6lAcpA4KNF2RwUXLMcIoUGtNOh8=" providerId="None" clId="Web-{8A8CA983-843A-45ED-93E2-E635788E78DB}" dt="2026-09-02T16:38:11.205" v="1021" actId="1076"/>
        <pc:sldMkLst>
          <pc:docMk/>
          <pc:sldMk cId="3840196614" sldId="498"/>
        </pc:sldMkLst>
        <pc:spChg chg="mod">
          <ac:chgData name="Tiffany  Clarke" userId="uL/UNWtgyLsgz2Ck6lAcpA4KNF2RwUXLMcIoUGtNOh8=" providerId="None" clId="Web-{8A8CA983-843A-45ED-93E2-E635788E78DB}" dt="2026-09-02T16:35:56.361" v="951" actId="1076"/>
          <ac:spMkLst>
            <pc:docMk/>
            <pc:sldMk cId="3840196614" sldId="498"/>
            <ac:spMk id="2" creationId="{904DA6BB-F862-6D02-9526-78C8344A5470}"/>
          </ac:spMkLst>
        </pc:spChg>
        <pc:spChg chg="add mod">
          <ac:chgData name="Tiffany  Clarke" userId="uL/UNWtgyLsgz2Ck6lAcpA4KNF2RwUXLMcIoUGtNOh8=" providerId="None" clId="Web-{8A8CA983-843A-45ED-93E2-E635788E78DB}" dt="2026-09-02T16:37:18.048" v="1017" actId="14100"/>
          <ac:spMkLst>
            <pc:docMk/>
            <pc:sldMk cId="3840196614" sldId="498"/>
            <ac:spMk id="7" creationId="{3369D3E9-B08A-183D-7390-948B649265AA}"/>
          </ac:spMkLst>
        </pc:spChg>
        <pc:picChg chg="add mod">
          <ac:chgData name="Tiffany  Clarke" userId="uL/UNWtgyLsgz2Ck6lAcpA4KNF2RwUXLMcIoUGtNOh8=" providerId="None" clId="Web-{8A8CA983-843A-45ED-93E2-E635788E78DB}" dt="2026-09-02T16:38:11.205" v="1021" actId="1076"/>
          <ac:picMkLst>
            <pc:docMk/>
            <pc:sldMk cId="3840196614" sldId="498"/>
            <ac:picMk id="10" creationId="{879CC544-E7D1-0734-B586-84CC76FEE6FB}"/>
          </ac:picMkLst>
        </pc:picChg>
      </pc:sldChg>
      <pc:sldChg chg="addSp delSp modSp add replId">
        <pc:chgData name="Tiffany  Clarke" userId="uL/UNWtgyLsgz2Ck6lAcpA4KNF2RwUXLMcIoUGtNOh8=" providerId="None" clId="Web-{8A8CA983-843A-45ED-93E2-E635788E78DB}" dt="2026-09-02T16:41:09.955" v="1099" actId="1076"/>
        <pc:sldMkLst>
          <pc:docMk/>
          <pc:sldMk cId="4110294731" sldId="499"/>
        </pc:sldMkLst>
        <pc:spChg chg="mod">
          <ac:chgData name="Tiffany  Clarke" userId="uL/UNWtgyLsgz2Ck6lAcpA4KNF2RwUXLMcIoUGtNOh8=" providerId="None" clId="Web-{8A8CA983-843A-45ED-93E2-E635788E78DB}" dt="2026-09-02T16:40:24.986" v="1094" actId="1076"/>
          <ac:spMkLst>
            <pc:docMk/>
            <pc:sldMk cId="4110294731" sldId="499"/>
            <ac:spMk id="2" creationId="{F84F4D33-6C2C-07D6-5E76-9D94DF367823}"/>
          </ac:spMkLst>
        </pc:spChg>
        <pc:spChg chg="add mod">
          <ac:chgData name="Tiffany  Clarke" userId="uL/UNWtgyLsgz2Ck6lAcpA4KNF2RwUXLMcIoUGtNOh8=" providerId="None" clId="Web-{8A8CA983-843A-45ED-93E2-E635788E78DB}" dt="2026-09-02T16:40:30.236" v="1095" actId="1076"/>
          <ac:spMkLst>
            <pc:docMk/>
            <pc:sldMk cId="4110294731" sldId="499"/>
            <ac:spMk id="7" creationId="{58F75F92-0D70-1CCC-2B74-6C2B5F719391}"/>
          </ac:spMkLst>
        </pc:spChg>
        <pc:picChg chg="add mod">
          <ac:chgData name="Tiffany  Clarke" userId="uL/UNWtgyLsgz2Ck6lAcpA4KNF2RwUXLMcIoUGtNOh8=" providerId="None" clId="Web-{8A8CA983-843A-45ED-93E2-E635788E78DB}" dt="2026-09-02T16:41:09.955" v="1099" actId="1076"/>
          <ac:picMkLst>
            <pc:docMk/>
            <pc:sldMk cId="4110294731" sldId="499"/>
            <ac:picMk id="10" creationId="{197C3C70-98B4-4DB3-7F04-349DBCB70741}"/>
          </ac:picMkLst>
        </pc:picChg>
      </pc:sldChg>
      <pc:sldChg chg="addSp delSp modSp add replId">
        <pc:chgData name="Tiffany  Clarke" userId="uL/UNWtgyLsgz2Ck6lAcpA4KNF2RwUXLMcIoUGtNOh8=" providerId="None" clId="Web-{8A8CA983-843A-45ED-93E2-E635788E78DB}" dt="2026-09-02T16:44:18.520" v="1188" actId="1076"/>
        <pc:sldMkLst>
          <pc:docMk/>
          <pc:sldMk cId="362572455" sldId="500"/>
        </pc:sldMkLst>
        <pc:spChg chg="mod">
          <ac:chgData name="Tiffany  Clarke" userId="uL/UNWtgyLsgz2Ck6lAcpA4KNF2RwUXLMcIoUGtNOh8=" providerId="None" clId="Web-{8A8CA983-843A-45ED-93E2-E635788E78DB}" dt="2026-09-02T16:42:46.487" v="1160" actId="1076"/>
          <ac:spMkLst>
            <pc:docMk/>
            <pc:sldMk cId="362572455" sldId="500"/>
            <ac:spMk id="2" creationId="{CB8EEC3F-5156-5342-9F04-2764B9A87B79}"/>
          </ac:spMkLst>
        </pc:spChg>
        <pc:spChg chg="add mod">
          <ac:chgData name="Tiffany  Clarke" userId="uL/UNWtgyLsgz2Ck6lAcpA4KNF2RwUXLMcIoUGtNOh8=" providerId="None" clId="Web-{8A8CA983-843A-45ED-93E2-E635788E78DB}" dt="2026-09-02T16:44:18.520" v="1188" actId="1076"/>
          <ac:spMkLst>
            <pc:docMk/>
            <pc:sldMk cId="362572455" sldId="500"/>
            <ac:spMk id="7" creationId="{657D9441-AE79-FBC1-5977-F95810036C78}"/>
          </ac:spMkLst>
        </pc:spChg>
        <pc:picChg chg="add mod">
          <ac:chgData name="Tiffany  Clarke" userId="uL/UNWtgyLsgz2Ck6lAcpA4KNF2RwUXLMcIoUGtNOh8=" providerId="None" clId="Web-{8A8CA983-843A-45ED-93E2-E635788E78DB}" dt="2026-09-02T16:44:15.426" v="1187" actId="1076"/>
          <ac:picMkLst>
            <pc:docMk/>
            <pc:sldMk cId="362572455" sldId="500"/>
            <ac:picMk id="10" creationId="{33EC98EF-FB45-104D-A68F-24CFA7535982}"/>
          </ac:picMkLst>
        </pc:picChg>
      </pc:sldChg>
      <pc:sldChg chg="addSp delSp modSp add replId">
        <pc:chgData name="Tiffany  Clarke" userId="uL/UNWtgyLsgz2Ck6lAcpA4KNF2RwUXLMcIoUGtNOh8=" providerId="None" clId="Web-{8A8CA983-843A-45ED-93E2-E635788E78DB}" dt="2026-09-02T16:47:38.974" v="1267" actId="14100"/>
        <pc:sldMkLst>
          <pc:docMk/>
          <pc:sldMk cId="3000781103" sldId="501"/>
        </pc:sldMkLst>
        <pc:spChg chg="mod">
          <ac:chgData name="Tiffany  Clarke" userId="uL/UNWtgyLsgz2Ck6lAcpA4KNF2RwUXLMcIoUGtNOh8=" providerId="None" clId="Web-{8A8CA983-843A-45ED-93E2-E635788E78DB}" dt="2026-09-02T16:46:08.833" v="1258" actId="1076"/>
          <ac:spMkLst>
            <pc:docMk/>
            <pc:sldMk cId="3000781103" sldId="501"/>
            <ac:spMk id="2" creationId="{7ECFE9EE-2C19-6F08-DBB1-8BA371129019}"/>
          </ac:spMkLst>
        </pc:spChg>
        <pc:spChg chg="add mod">
          <ac:chgData name="Tiffany  Clarke" userId="uL/UNWtgyLsgz2Ck6lAcpA4KNF2RwUXLMcIoUGtNOh8=" providerId="None" clId="Web-{8A8CA983-843A-45ED-93E2-E635788E78DB}" dt="2026-09-02T16:47:32.021" v="1265" actId="14100"/>
          <ac:spMkLst>
            <pc:docMk/>
            <pc:sldMk cId="3000781103" sldId="501"/>
            <ac:spMk id="7" creationId="{E6B7ACFB-FC46-1C4A-895D-4691B7B0DB16}"/>
          </ac:spMkLst>
        </pc:spChg>
        <pc:picChg chg="add mod">
          <ac:chgData name="Tiffany  Clarke" userId="uL/UNWtgyLsgz2Ck6lAcpA4KNF2RwUXLMcIoUGtNOh8=" providerId="None" clId="Web-{8A8CA983-843A-45ED-93E2-E635788E78DB}" dt="2026-09-02T16:47:38.974" v="1267" actId="14100"/>
          <ac:picMkLst>
            <pc:docMk/>
            <pc:sldMk cId="3000781103" sldId="501"/>
            <ac:picMk id="10" creationId="{33AB0C5B-B975-5863-5072-9091A7799117}"/>
          </ac:picMkLst>
        </pc:picChg>
      </pc:sldChg>
      <pc:sldChg chg="add mod replId setBg modShow">
        <pc:chgData name="Tiffany  Clarke" userId="uL/UNWtgyLsgz2Ck6lAcpA4KNF2RwUXLMcIoUGtNOh8=" providerId="None" clId="Web-{8A8CA983-843A-45ED-93E2-E635788E78DB}" dt="2026-09-02T16:23:29.733" v="625"/>
        <pc:sldMkLst>
          <pc:docMk/>
          <pc:sldMk cId="2981437332" sldId="502"/>
        </pc:sldMkLst>
      </pc:sldChg>
    </pc:docChg>
  </pc:docChgLst>
  <pc:docChgLst>
    <pc:chgData name="Tiffany  Clarke" userId="uL/UNWtgyLsgz2Ck6lAcpA4KNF2RwUXLMcIoUGtNOh8=" providerId="None" clId="Web-{B5768ADC-D6E9-4A66-86B0-869333D24FF9}"/>
    <pc:docChg chg="addSld delSld modSld sldOrd modSection">
      <pc:chgData name="Tiffany  Clarke" userId="uL/UNWtgyLsgz2Ck6lAcpA4KNF2RwUXLMcIoUGtNOh8=" providerId="None" clId="Web-{B5768ADC-D6E9-4A66-86B0-869333D24FF9}" dt="2026-09-18T16:57:11.578" v="58" actId="1076"/>
      <pc:docMkLst>
        <pc:docMk/>
      </pc:docMkLst>
      <pc:sldChg chg="modSp">
        <pc:chgData name="Tiffany  Clarke" userId="uL/UNWtgyLsgz2Ck6lAcpA4KNF2RwUXLMcIoUGtNOh8=" providerId="None" clId="Web-{B5768ADC-D6E9-4A66-86B0-869333D24FF9}" dt="2026-09-18T16:53:23.304" v="29" actId="1076"/>
        <pc:sldMkLst>
          <pc:docMk/>
          <pc:sldMk cId="1967305799" sldId="335"/>
        </pc:sldMkLst>
        <pc:spChg chg="mod">
          <ac:chgData name="Tiffany  Clarke" userId="uL/UNWtgyLsgz2Ck6lAcpA4KNF2RwUXLMcIoUGtNOh8=" providerId="None" clId="Web-{B5768ADC-D6E9-4A66-86B0-869333D24FF9}" dt="2026-09-18T16:53:23.304" v="29" actId="1076"/>
          <ac:spMkLst>
            <pc:docMk/>
            <pc:sldMk cId="1967305799" sldId="335"/>
            <ac:spMk id="6" creationId="{D17C7CA0-1100-B040-A8B0-83E0A6DB5F79}"/>
          </ac:spMkLst>
        </pc:spChg>
      </pc:sldChg>
      <pc:sldChg chg="modSp">
        <pc:chgData name="Tiffany  Clarke" userId="uL/UNWtgyLsgz2Ck6lAcpA4KNF2RwUXLMcIoUGtNOh8=" providerId="None" clId="Web-{B5768ADC-D6E9-4A66-86B0-869333D24FF9}" dt="2026-09-18T16:56:11.029" v="47" actId="14100"/>
        <pc:sldMkLst>
          <pc:docMk/>
          <pc:sldMk cId="4283997506" sldId="409"/>
        </pc:sldMkLst>
        <pc:spChg chg="mod">
          <ac:chgData name="Tiffany  Clarke" userId="uL/UNWtgyLsgz2Ck6lAcpA4KNF2RwUXLMcIoUGtNOh8=" providerId="None" clId="Web-{B5768ADC-D6E9-4A66-86B0-869333D24FF9}" dt="2026-09-18T16:56:11.029" v="47" actId="14100"/>
          <ac:spMkLst>
            <pc:docMk/>
            <pc:sldMk cId="4283997506" sldId="409"/>
            <ac:spMk id="7" creationId="{00000000-0000-0000-0000-000000000000}"/>
          </ac:spMkLst>
        </pc:spChg>
        <pc:picChg chg="mod">
          <ac:chgData name="Tiffany  Clarke" userId="uL/UNWtgyLsgz2Ck6lAcpA4KNF2RwUXLMcIoUGtNOh8=" providerId="None" clId="Web-{B5768ADC-D6E9-4A66-86B0-869333D24FF9}" dt="2026-09-18T16:56:01.247" v="45" actId="1076"/>
          <ac:picMkLst>
            <pc:docMk/>
            <pc:sldMk cId="4283997506" sldId="409"/>
            <ac:picMk id="53250" creationId="{00000000-0000-0000-0000-000000000000}"/>
          </ac:picMkLst>
        </pc:picChg>
      </pc:sldChg>
      <pc:sldChg chg="modSp">
        <pc:chgData name="Tiffany  Clarke" userId="uL/UNWtgyLsgz2Ck6lAcpA4KNF2RwUXLMcIoUGtNOh8=" providerId="None" clId="Web-{B5768ADC-D6E9-4A66-86B0-869333D24FF9}" dt="2026-09-18T16:56:22.639" v="50" actId="14100"/>
        <pc:sldMkLst>
          <pc:docMk/>
          <pc:sldMk cId="178280570" sldId="410"/>
        </pc:sldMkLst>
        <pc:spChg chg="mod">
          <ac:chgData name="Tiffany  Clarke" userId="uL/UNWtgyLsgz2Ck6lAcpA4KNF2RwUXLMcIoUGtNOh8=" providerId="None" clId="Web-{B5768ADC-D6E9-4A66-86B0-869333D24FF9}" dt="2026-09-18T16:56:22.639" v="50" actId="14100"/>
          <ac:spMkLst>
            <pc:docMk/>
            <pc:sldMk cId="178280570" sldId="410"/>
            <ac:spMk id="7" creationId="{00000000-0000-0000-0000-000000000000}"/>
          </ac:spMkLst>
        </pc:spChg>
        <pc:picChg chg="mod">
          <ac:chgData name="Tiffany  Clarke" userId="uL/UNWtgyLsgz2Ck6lAcpA4KNF2RwUXLMcIoUGtNOh8=" providerId="None" clId="Web-{B5768ADC-D6E9-4A66-86B0-869333D24FF9}" dt="2026-09-18T16:56:17.764" v="48" actId="1076"/>
          <ac:picMkLst>
            <pc:docMk/>
            <pc:sldMk cId="178280570" sldId="410"/>
            <ac:picMk id="54274" creationId="{00000000-0000-0000-0000-000000000000}"/>
          </ac:picMkLst>
        </pc:picChg>
      </pc:sldChg>
      <pc:sldChg chg="modSp">
        <pc:chgData name="Tiffany  Clarke" userId="uL/UNWtgyLsgz2Ck6lAcpA4KNF2RwUXLMcIoUGtNOh8=" providerId="None" clId="Web-{B5768ADC-D6E9-4A66-86B0-869333D24FF9}" dt="2026-09-18T16:56:43.108" v="53" actId="14100"/>
        <pc:sldMkLst>
          <pc:docMk/>
          <pc:sldMk cId="1001937002" sldId="411"/>
        </pc:sldMkLst>
        <pc:spChg chg="mod">
          <ac:chgData name="Tiffany  Clarke" userId="uL/UNWtgyLsgz2Ck6lAcpA4KNF2RwUXLMcIoUGtNOh8=" providerId="None" clId="Web-{B5768ADC-D6E9-4A66-86B0-869333D24FF9}" dt="2026-09-18T16:56:38.108" v="52" actId="14100"/>
          <ac:spMkLst>
            <pc:docMk/>
            <pc:sldMk cId="1001937002" sldId="411"/>
            <ac:spMk id="8" creationId="{00000000-0000-0000-0000-000000000000}"/>
          </ac:spMkLst>
        </pc:spChg>
        <pc:spChg chg="mod">
          <ac:chgData name="Tiffany  Clarke" userId="uL/UNWtgyLsgz2Ck6lAcpA4KNF2RwUXLMcIoUGtNOh8=" providerId="None" clId="Web-{B5768ADC-D6E9-4A66-86B0-869333D24FF9}" dt="2026-09-18T16:56:43.108" v="53" actId="14100"/>
          <ac:spMkLst>
            <pc:docMk/>
            <pc:sldMk cId="1001937002" sldId="411"/>
            <ac:spMk id="11" creationId="{00000000-0000-0000-0000-000000000000}"/>
          </ac:spMkLst>
        </pc:spChg>
      </pc:sldChg>
      <pc:sldChg chg="modSp">
        <pc:chgData name="Tiffany  Clarke" userId="uL/UNWtgyLsgz2Ck6lAcpA4KNF2RwUXLMcIoUGtNOh8=" providerId="None" clId="Web-{B5768ADC-D6E9-4A66-86B0-869333D24FF9}" dt="2026-09-18T16:57:11.578" v="58" actId="1076"/>
        <pc:sldMkLst>
          <pc:docMk/>
          <pc:sldMk cId="3502402369" sldId="413"/>
        </pc:sldMkLst>
        <pc:spChg chg="mod">
          <ac:chgData name="Tiffany  Clarke" userId="uL/UNWtgyLsgz2Ck6lAcpA4KNF2RwUXLMcIoUGtNOh8=" providerId="None" clId="Web-{B5768ADC-D6E9-4A66-86B0-869333D24FF9}" dt="2026-09-18T16:57:04.437" v="54" actId="1076"/>
          <ac:spMkLst>
            <pc:docMk/>
            <pc:sldMk cId="3502402369" sldId="413"/>
            <ac:spMk id="2" creationId="{00000000-0000-0000-0000-000000000000}"/>
          </ac:spMkLst>
        </pc:spChg>
        <pc:picChg chg="mod">
          <ac:chgData name="Tiffany  Clarke" userId="uL/UNWtgyLsgz2Ck6lAcpA4KNF2RwUXLMcIoUGtNOh8=" providerId="None" clId="Web-{B5768ADC-D6E9-4A66-86B0-869333D24FF9}" dt="2026-09-18T16:57:11.531" v="55" actId="1076"/>
          <ac:picMkLst>
            <pc:docMk/>
            <pc:sldMk cId="3502402369" sldId="413"/>
            <ac:picMk id="57346" creationId="{00000000-0000-0000-0000-000000000000}"/>
          </ac:picMkLst>
        </pc:picChg>
        <pc:picChg chg="mod">
          <ac:chgData name="Tiffany  Clarke" userId="uL/UNWtgyLsgz2Ck6lAcpA4KNF2RwUXLMcIoUGtNOh8=" providerId="None" clId="Web-{B5768ADC-D6E9-4A66-86B0-869333D24FF9}" dt="2026-09-18T16:57:11.531" v="56" actId="1076"/>
          <ac:picMkLst>
            <pc:docMk/>
            <pc:sldMk cId="3502402369" sldId="413"/>
            <ac:picMk id="57347" creationId="{00000000-0000-0000-0000-000000000000}"/>
          </ac:picMkLst>
        </pc:picChg>
        <pc:picChg chg="mod">
          <ac:chgData name="Tiffany  Clarke" userId="uL/UNWtgyLsgz2Ck6lAcpA4KNF2RwUXLMcIoUGtNOh8=" providerId="None" clId="Web-{B5768ADC-D6E9-4A66-86B0-869333D24FF9}" dt="2026-09-18T16:57:11.563" v="57" actId="1076"/>
          <ac:picMkLst>
            <pc:docMk/>
            <pc:sldMk cId="3502402369" sldId="413"/>
            <ac:picMk id="57348" creationId="{00000000-0000-0000-0000-000000000000}"/>
          </ac:picMkLst>
        </pc:picChg>
        <pc:picChg chg="mod">
          <ac:chgData name="Tiffany  Clarke" userId="uL/UNWtgyLsgz2Ck6lAcpA4KNF2RwUXLMcIoUGtNOh8=" providerId="None" clId="Web-{B5768ADC-D6E9-4A66-86B0-869333D24FF9}" dt="2026-09-18T16:57:11.578" v="58" actId="1076"/>
          <ac:picMkLst>
            <pc:docMk/>
            <pc:sldMk cId="3502402369" sldId="413"/>
            <ac:picMk id="57349" creationId="{00000000-0000-0000-0000-000000000000}"/>
          </ac:picMkLst>
        </pc:picChg>
      </pc:sldChg>
      <pc:sldChg chg="modSp">
        <pc:chgData name="Tiffany  Clarke" userId="uL/UNWtgyLsgz2Ck6lAcpA4KNF2RwUXLMcIoUGtNOh8=" providerId="None" clId="Web-{B5768ADC-D6E9-4A66-86B0-869333D24FF9}" dt="2026-09-18T16:54:01.602" v="34" actId="20577"/>
        <pc:sldMkLst>
          <pc:docMk/>
          <pc:sldMk cId="2088366263" sldId="421"/>
        </pc:sldMkLst>
        <pc:spChg chg="mod">
          <ac:chgData name="Tiffany  Clarke" userId="uL/UNWtgyLsgz2Ck6lAcpA4KNF2RwUXLMcIoUGtNOh8=" providerId="None" clId="Web-{B5768ADC-D6E9-4A66-86B0-869333D24FF9}" dt="2026-09-18T16:54:01.602" v="34" actId="20577"/>
          <ac:spMkLst>
            <pc:docMk/>
            <pc:sldMk cId="2088366263" sldId="421"/>
            <ac:spMk id="8" creationId="{C9DEB95A-4244-46FC-25F0-12AA9EC9B5DF}"/>
          </ac:spMkLst>
        </pc:spChg>
      </pc:sldChg>
      <pc:sldChg chg="modSp">
        <pc:chgData name="Tiffany  Clarke" userId="uL/UNWtgyLsgz2Ck6lAcpA4KNF2RwUXLMcIoUGtNOh8=" providerId="None" clId="Web-{B5768ADC-D6E9-4A66-86B0-869333D24FF9}" dt="2026-09-18T16:55:52.872" v="44" actId="14100"/>
        <pc:sldMkLst>
          <pc:docMk/>
          <pc:sldMk cId="317379954" sldId="424"/>
        </pc:sldMkLst>
      </pc:sldChg>
      <pc:sldChg chg="modSp">
        <pc:chgData name="Tiffany  Clarke" userId="uL/UNWtgyLsgz2Ck6lAcpA4KNF2RwUXLMcIoUGtNOh8=" providerId="None" clId="Web-{B5768ADC-D6E9-4A66-86B0-869333D24FF9}" dt="2026-09-18T16:24:25.480" v="16" actId="20577"/>
        <pc:sldMkLst>
          <pc:docMk/>
          <pc:sldMk cId="2145514596" sldId="473"/>
        </pc:sldMkLst>
        <pc:spChg chg="mod">
          <ac:chgData name="Tiffany  Clarke" userId="uL/UNWtgyLsgz2Ck6lAcpA4KNF2RwUXLMcIoUGtNOh8=" providerId="None" clId="Web-{B5768ADC-D6E9-4A66-86B0-869333D24FF9}" dt="2026-09-18T16:24:25.480" v="16" actId="20577"/>
          <ac:spMkLst>
            <pc:docMk/>
            <pc:sldMk cId="2145514596" sldId="473"/>
            <ac:spMk id="2" creationId="{27DFDCE4-FF5F-8644-AB0F-2509E41906F2}"/>
          </ac:spMkLst>
        </pc:spChg>
      </pc:sldChg>
      <pc:sldChg chg="mod setBg modShow">
        <pc:chgData name="Tiffany  Clarke" userId="uL/UNWtgyLsgz2Ck6lAcpA4KNF2RwUXLMcIoUGtNOh8=" providerId="None" clId="Web-{B5768ADC-D6E9-4A66-86B0-869333D24FF9}" dt="2026-09-18T16:26:59.845" v="28"/>
        <pc:sldMkLst>
          <pc:docMk/>
          <pc:sldMk cId="533577826" sldId="482"/>
        </pc:sldMkLst>
      </pc:sldChg>
      <pc:sldChg chg="modSp">
        <pc:chgData name="Tiffany  Clarke" userId="uL/UNWtgyLsgz2Ck6lAcpA4KNF2RwUXLMcIoUGtNOh8=" providerId="None" clId="Web-{B5768ADC-D6E9-4A66-86B0-869333D24FF9}" dt="2026-09-18T16:55:31.465" v="43" actId="14100"/>
        <pc:sldMkLst>
          <pc:docMk/>
          <pc:sldMk cId="943330760" sldId="483"/>
        </pc:sldMkLst>
        <pc:spChg chg="mod">
          <ac:chgData name="Tiffany  Clarke" userId="uL/UNWtgyLsgz2Ck6lAcpA4KNF2RwUXLMcIoUGtNOh8=" providerId="None" clId="Web-{B5768ADC-D6E9-4A66-86B0-869333D24FF9}" dt="2026-09-18T16:55:17.933" v="41" actId="1076"/>
          <ac:spMkLst>
            <pc:docMk/>
            <pc:sldMk cId="943330760" sldId="483"/>
            <ac:spMk id="10" creationId="{50F748C7-0A7D-7D4E-B559-AEED3C772189}"/>
          </ac:spMkLst>
        </pc:spChg>
        <pc:spChg chg="mod">
          <ac:chgData name="Tiffany  Clarke" userId="uL/UNWtgyLsgz2Ck6lAcpA4KNF2RwUXLMcIoUGtNOh8=" providerId="None" clId="Web-{B5768ADC-D6E9-4A66-86B0-869333D24FF9}" dt="2026-09-18T16:55:31.465" v="43" actId="14100"/>
          <ac:spMkLst>
            <pc:docMk/>
            <pc:sldMk cId="943330760" sldId="483"/>
            <ac:spMk id="11" creationId="{7E9712D1-E91B-B84C-B941-2A4449C85798}"/>
          </ac:spMkLst>
        </pc:spChg>
      </pc:sldChg>
      <pc:sldChg chg="modSp">
        <pc:chgData name="Tiffany  Clarke" userId="uL/UNWtgyLsgz2Ck6lAcpA4KNF2RwUXLMcIoUGtNOh8=" providerId="None" clId="Web-{B5768ADC-D6E9-4A66-86B0-869333D24FF9}" dt="2026-09-18T16:24:04.370" v="3" actId="20577"/>
        <pc:sldMkLst>
          <pc:docMk/>
          <pc:sldMk cId="859571005" sldId="489"/>
        </pc:sldMkLst>
        <pc:spChg chg="mod">
          <ac:chgData name="Tiffany  Clarke" userId="uL/UNWtgyLsgz2Ck6lAcpA4KNF2RwUXLMcIoUGtNOh8=" providerId="None" clId="Web-{B5768ADC-D6E9-4A66-86B0-869333D24FF9}" dt="2026-09-18T16:24:04.370" v="3" actId="20577"/>
          <ac:spMkLst>
            <pc:docMk/>
            <pc:sldMk cId="859571005" sldId="489"/>
            <ac:spMk id="2" creationId="{E3729ABA-386F-1226-B25C-7B6BBBD9209B}"/>
          </ac:spMkLst>
        </pc:spChg>
      </pc:sldChg>
      <pc:sldChg chg="modSp">
        <pc:chgData name="Tiffany  Clarke" userId="uL/UNWtgyLsgz2Ck6lAcpA4KNF2RwUXLMcIoUGtNOh8=" providerId="None" clId="Web-{B5768ADC-D6E9-4A66-86B0-869333D24FF9}" dt="2026-09-18T16:24:12.511" v="6" actId="20577"/>
        <pc:sldMkLst>
          <pc:docMk/>
          <pc:sldMk cId="1107504527" sldId="490"/>
        </pc:sldMkLst>
        <pc:spChg chg="mod">
          <ac:chgData name="Tiffany  Clarke" userId="uL/UNWtgyLsgz2Ck6lAcpA4KNF2RwUXLMcIoUGtNOh8=" providerId="None" clId="Web-{B5768ADC-D6E9-4A66-86B0-869333D24FF9}" dt="2026-09-18T16:24:12.511" v="6" actId="20577"/>
          <ac:spMkLst>
            <pc:docMk/>
            <pc:sldMk cId="1107504527" sldId="490"/>
            <ac:spMk id="2" creationId="{77885508-418E-FE94-F2D3-2545FB7F9ACD}"/>
          </ac:spMkLst>
        </pc:spChg>
      </pc:sldChg>
      <pc:sldChg chg="modSp">
        <pc:chgData name="Tiffany  Clarke" userId="uL/UNWtgyLsgz2Ck6lAcpA4KNF2RwUXLMcIoUGtNOh8=" providerId="None" clId="Web-{B5768ADC-D6E9-4A66-86B0-869333D24FF9}" dt="2026-09-18T16:24:21.277" v="12" actId="20577"/>
        <pc:sldMkLst>
          <pc:docMk/>
          <pc:sldMk cId="2824237336" sldId="491"/>
        </pc:sldMkLst>
        <pc:spChg chg="mod">
          <ac:chgData name="Tiffany  Clarke" userId="uL/UNWtgyLsgz2Ck6lAcpA4KNF2RwUXLMcIoUGtNOh8=" providerId="None" clId="Web-{B5768ADC-D6E9-4A66-86B0-869333D24FF9}" dt="2026-09-18T16:24:21.277" v="12" actId="20577"/>
          <ac:spMkLst>
            <pc:docMk/>
            <pc:sldMk cId="2824237336" sldId="491"/>
            <ac:spMk id="2" creationId="{C5059C34-A1DB-D40F-2E55-D8F9B3E5C7F0}"/>
          </ac:spMkLst>
        </pc:spChg>
      </pc:sldChg>
      <pc:sldChg chg="modSp">
        <pc:chgData name="Tiffany  Clarke" userId="uL/UNWtgyLsgz2Ck6lAcpA4KNF2RwUXLMcIoUGtNOh8=" providerId="None" clId="Web-{B5768ADC-D6E9-4A66-86B0-869333D24FF9}" dt="2026-09-18T16:23:59.948" v="2" actId="20577"/>
        <pc:sldMkLst>
          <pc:docMk/>
          <pc:sldMk cId="1765020182" sldId="492"/>
        </pc:sldMkLst>
        <pc:spChg chg="mod">
          <ac:chgData name="Tiffany  Clarke" userId="uL/UNWtgyLsgz2Ck6lAcpA4KNF2RwUXLMcIoUGtNOh8=" providerId="None" clId="Web-{B5768ADC-D6E9-4A66-86B0-869333D24FF9}" dt="2026-09-18T16:23:59.948" v="2" actId="20577"/>
          <ac:spMkLst>
            <pc:docMk/>
            <pc:sldMk cId="1765020182" sldId="492"/>
            <ac:spMk id="2" creationId="{031D3195-5009-7BBF-5001-27CEDD1C4CAC}"/>
          </ac:spMkLst>
        </pc:spChg>
      </pc:sldChg>
      <pc:sldChg chg="modSp">
        <pc:chgData name="Tiffany  Clarke" userId="uL/UNWtgyLsgz2Ck6lAcpA4KNF2RwUXLMcIoUGtNOh8=" providerId="None" clId="Web-{B5768ADC-D6E9-4A66-86B0-869333D24FF9}" dt="2026-09-18T16:24:08.432" v="5" actId="20577"/>
        <pc:sldMkLst>
          <pc:docMk/>
          <pc:sldMk cId="2533766931" sldId="493"/>
        </pc:sldMkLst>
        <pc:spChg chg="mod">
          <ac:chgData name="Tiffany  Clarke" userId="uL/UNWtgyLsgz2Ck6lAcpA4KNF2RwUXLMcIoUGtNOh8=" providerId="None" clId="Web-{B5768ADC-D6E9-4A66-86B0-869333D24FF9}" dt="2026-09-18T16:24:08.432" v="5" actId="20577"/>
          <ac:spMkLst>
            <pc:docMk/>
            <pc:sldMk cId="2533766931" sldId="493"/>
            <ac:spMk id="2" creationId="{48948DA0-6270-6A51-0011-D47D184E1358}"/>
          </ac:spMkLst>
        </pc:spChg>
      </pc:sldChg>
      <pc:sldChg chg="modSp">
        <pc:chgData name="Tiffany  Clarke" userId="uL/UNWtgyLsgz2Ck6lAcpA4KNF2RwUXLMcIoUGtNOh8=" providerId="None" clId="Web-{B5768ADC-D6E9-4A66-86B0-869333D24FF9}" dt="2026-09-18T16:24:16.323" v="9" actId="20577"/>
        <pc:sldMkLst>
          <pc:docMk/>
          <pc:sldMk cId="4070617819" sldId="494"/>
        </pc:sldMkLst>
        <pc:spChg chg="mod">
          <ac:chgData name="Tiffany  Clarke" userId="uL/UNWtgyLsgz2Ck6lAcpA4KNF2RwUXLMcIoUGtNOh8=" providerId="None" clId="Web-{B5768ADC-D6E9-4A66-86B0-869333D24FF9}" dt="2026-09-18T16:24:16.323" v="9" actId="20577"/>
          <ac:spMkLst>
            <pc:docMk/>
            <pc:sldMk cId="4070617819" sldId="494"/>
            <ac:spMk id="2" creationId="{B49DC994-E511-9034-0048-E18E957C04F9}"/>
          </ac:spMkLst>
        </pc:spChg>
      </pc:sldChg>
      <pc:sldChg chg="mod setBg modShow">
        <pc:chgData name="Tiffany  Clarke" userId="uL/UNWtgyLsgz2Ck6lAcpA4KNF2RwUXLMcIoUGtNOh8=" providerId="None" clId="Web-{B5768ADC-D6E9-4A66-86B0-869333D24FF9}" dt="2026-09-18T16:24:58.778" v="18"/>
        <pc:sldMkLst>
          <pc:docMk/>
          <pc:sldMk cId="3523847752" sldId="495"/>
        </pc:sldMkLst>
      </pc:sldChg>
      <pc:sldChg chg="mod setBg modShow">
        <pc:chgData name="Tiffany  Clarke" userId="uL/UNWtgyLsgz2Ck6lAcpA4KNF2RwUXLMcIoUGtNOh8=" providerId="None" clId="Web-{B5768ADC-D6E9-4A66-86B0-869333D24FF9}" dt="2026-09-18T16:25:13.763" v="20"/>
        <pc:sldMkLst>
          <pc:docMk/>
          <pc:sldMk cId="3853195183" sldId="496"/>
        </pc:sldMkLst>
      </pc:sldChg>
      <pc:sldChg chg="modSp">
        <pc:chgData name="Tiffany  Clarke" userId="uL/UNWtgyLsgz2Ck6lAcpA4KNF2RwUXLMcIoUGtNOh8=" providerId="None" clId="Web-{B5768ADC-D6E9-4A66-86B0-869333D24FF9}" dt="2026-09-18T16:54:17.087" v="36" actId="14100"/>
        <pc:sldMkLst>
          <pc:docMk/>
          <pc:sldMk cId="2920153653" sldId="497"/>
        </pc:sldMkLst>
        <pc:spChg chg="mod">
          <ac:chgData name="Tiffany  Clarke" userId="uL/UNWtgyLsgz2Ck6lAcpA4KNF2RwUXLMcIoUGtNOh8=" providerId="None" clId="Web-{B5768ADC-D6E9-4A66-86B0-869333D24FF9}" dt="2026-09-18T16:54:17.087" v="36" actId="14100"/>
          <ac:spMkLst>
            <pc:docMk/>
            <pc:sldMk cId="2920153653" sldId="497"/>
            <ac:spMk id="7" creationId="{9A199CFF-0800-E091-7DEC-4617B4287D00}"/>
          </ac:spMkLst>
        </pc:spChg>
        <pc:picChg chg="mod">
          <ac:chgData name="Tiffany  Clarke" userId="uL/UNWtgyLsgz2Ck6lAcpA4KNF2RwUXLMcIoUGtNOh8=" providerId="None" clId="Web-{B5768ADC-D6E9-4A66-86B0-869333D24FF9}" dt="2026-09-18T16:54:09.415" v="35" actId="1076"/>
          <ac:picMkLst>
            <pc:docMk/>
            <pc:sldMk cId="2920153653" sldId="497"/>
            <ac:picMk id="10" creationId="{966E8A39-5A4F-6F43-44C4-840FA3A6E863}"/>
          </ac:picMkLst>
        </pc:picChg>
      </pc:sldChg>
      <pc:sldChg chg="modSp">
        <pc:chgData name="Tiffany  Clarke" userId="uL/UNWtgyLsgz2Ck6lAcpA4KNF2RwUXLMcIoUGtNOh8=" providerId="None" clId="Web-{B5768ADC-D6E9-4A66-86B0-869333D24FF9}" dt="2026-09-18T16:54:45.979" v="39" actId="14100"/>
        <pc:sldMkLst>
          <pc:docMk/>
          <pc:sldMk cId="3000781103" sldId="501"/>
        </pc:sldMkLst>
        <pc:spChg chg="mod">
          <ac:chgData name="Tiffany  Clarke" userId="uL/UNWtgyLsgz2Ck6lAcpA4KNF2RwUXLMcIoUGtNOh8=" providerId="None" clId="Web-{B5768ADC-D6E9-4A66-86B0-869333D24FF9}" dt="2026-09-18T16:54:45.979" v="39" actId="14100"/>
          <ac:spMkLst>
            <pc:docMk/>
            <pc:sldMk cId="3000781103" sldId="501"/>
            <ac:spMk id="7" creationId="{E6B7ACFB-FC46-1C4A-895D-4691B7B0DB16}"/>
          </ac:spMkLst>
        </pc:spChg>
        <pc:picChg chg="mod">
          <ac:chgData name="Tiffany  Clarke" userId="uL/UNWtgyLsgz2Ck6lAcpA4KNF2RwUXLMcIoUGtNOh8=" providerId="None" clId="Web-{B5768ADC-D6E9-4A66-86B0-869333D24FF9}" dt="2026-09-18T16:54:43.323" v="38" actId="14100"/>
          <ac:picMkLst>
            <pc:docMk/>
            <pc:sldMk cId="3000781103" sldId="501"/>
            <ac:picMk id="10" creationId="{33AB0C5B-B975-5863-5072-9091A7799117}"/>
          </ac:picMkLst>
        </pc:picChg>
      </pc:sldChg>
    </pc:docChg>
  </pc:docChgLst>
  <pc:docChgLst>
    <pc:chgData clId="Web-{B5768ADC-D6E9-4A66-86B0-869333D24FF9}"/>
    <pc:docChg chg="modSld">
      <pc:chgData name="" userId="" providerId="" clId="Web-{B5768ADC-D6E9-4A66-86B0-869333D24FF9}" dt="2026-09-18T16:23:55.838" v="1" actId="20577"/>
      <pc:docMkLst>
        <pc:docMk/>
      </pc:docMkLst>
      <pc:sldChg chg="modSp">
        <pc:chgData name="" userId="" providerId="" clId="Web-{B5768ADC-D6E9-4A66-86B0-869333D24FF9}" dt="2026-09-18T16:23:55.838" v="1" actId="20577"/>
        <pc:sldMkLst>
          <pc:docMk/>
          <pc:sldMk cId="2655853168" sldId="353"/>
        </pc:sldMkLst>
        <pc:spChg chg="mod">
          <ac:chgData name="" userId="" providerId="" clId="Web-{B5768ADC-D6E9-4A66-86B0-869333D24FF9}" dt="2026-09-18T16:23:55.838" v="1" actId="20577"/>
          <ac:spMkLst>
            <pc:docMk/>
            <pc:sldMk cId="2655853168" sldId="353"/>
            <ac:spMk id="2" creationId="{00000000-0000-0000-0000-000000000000}"/>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hPercent val="79"/>
      <c:rotY val="20"/>
      <c:depthPercent val="100"/>
      <c:rAngAx val="1"/>
    </c:view3D>
    <c:floor>
      <c:thickness val="0"/>
      <c:spPr>
        <a:solidFill>
          <a:srgbClr val="C0C0C0"/>
        </a:solidFill>
        <a:ln w="3175">
          <a:solidFill>
            <a:schemeClr val="tx1"/>
          </a:solidFill>
          <a:prstDash val="solid"/>
        </a:ln>
      </c:spPr>
    </c:floor>
    <c:sideWall>
      <c:thickness val="0"/>
      <c:spPr>
        <a:noFill/>
        <a:ln w="12700">
          <a:solidFill>
            <a:schemeClr val="tx1"/>
          </a:solidFill>
          <a:prstDash val="solid"/>
        </a:ln>
      </c:spPr>
    </c:sideWall>
    <c:backWall>
      <c:thickness val="0"/>
      <c:spPr>
        <a:noFill/>
        <a:ln w="12700">
          <a:solidFill>
            <a:schemeClr val="tx1"/>
          </a:solidFill>
          <a:prstDash val="solid"/>
        </a:ln>
      </c:spPr>
    </c:backWall>
    <c:plotArea>
      <c:layout>
        <c:manualLayout>
          <c:layoutTarget val="inner"/>
          <c:xMode val="edge"/>
          <c:yMode val="edge"/>
          <c:x val="0.11863921207872884"/>
          <c:y val="3.7068162846555501E-2"/>
          <c:w val="0.59430253688210699"/>
          <c:h val="0.75802997858672405"/>
        </c:manualLayout>
      </c:layout>
      <c:bar3DChart>
        <c:barDir val="col"/>
        <c:grouping val="clustered"/>
        <c:varyColors val="0"/>
        <c:ser>
          <c:idx val="1"/>
          <c:order val="0"/>
          <c:tx>
            <c:strRef>
              <c:f>Sheet1!$A$3</c:f>
              <c:strCache>
                <c:ptCount val="1"/>
                <c:pt idx="0">
                  <c:v>Weapons Grade, 6% 240 Pu content</c:v>
                </c:pt>
              </c:strCache>
            </c:strRef>
          </c:tx>
          <c:spPr>
            <a:solidFill>
              <a:srgbClr val="0033CC"/>
            </a:solidFill>
            <a:ln w="12646">
              <a:solidFill>
                <a:schemeClr val="tx1"/>
              </a:solidFill>
              <a:prstDash val="solid"/>
            </a:ln>
          </c:spPr>
          <c:invertIfNegative val="0"/>
          <c:cat>
            <c:strRef>
              <c:f>Sheet1!$B$1:$D$1</c:f>
              <c:strCache>
                <c:ptCount val="3"/>
                <c:pt idx="0">
                  <c:v>1945 Tech</c:v>
                </c:pt>
                <c:pt idx="1">
                  <c:v>1950 Tech</c:v>
                </c:pt>
                <c:pt idx="2">
                  <c:v>1970 Tech</c:v>
                </c:pt>
              </c:strCache>
            </c:strRef>
          </c:cat>
          <c:val>
            <c:numRef>
              <c:f>Sheet1!$B$3:$D$3</c:f>
              <c:numCache>
                <c:formatCode>General</c:formatCode>
                <c:ptCount val="3"/>
                <c:pt idx="0">
                  <c:v>13</c:v>
                </c:pt>
                <c:pt idx="1">
                  <c:v>15</c:v>
                </c:pt>
                <c:pt idx="2">
                  <c:v>16</c:v>
                </c:pt>
              </c:numCache>
            </c:numRef>
          </c:val>
          <c:extLst>
            <c:ext xmlns:c16="http://schemas.microsoft.com/office/drawing/2014/chart" uri="{C3380CC4-5D6E-409C-BE32-E72D297353CC}">
              <c16:uniqueId val="{00000000-1DEA-704E-A9D6-96FFF96926DE}"/>
            </c:ext>
          </c:extLst>
        </c:ser>
        <c:ser>
          <c:idx val="2"/>
          <c:order val="1"/>
          <c:tx>
            <c:strRef>
              <c:f>Sheet1!$A$4</c:f>
              <c:strCache>
                <c:ptCount val="1"/>
                <c:pt idx="0">
                  <c:v>One-cycle LWR Pu, 14% Pu 240 content</c:v>
                </c:pt>
              </c:strCache>
            </c:strRef>
          </c:tx>
          <c:spPr>
            <a:solidFill>
              <a:srgbClr val="00CC00"/>
            </a:solidFill>
            <a:ln w="12646">
              <a:solidFill>
                <a:schemeClr val="tx1"/>
              </a:solidFill>
              <a:prstDash val="solid"/>
            </a:ln>
          </c:spPr>
          <c:invertIfNegative val="0"/>
          <c:cat>
            <c:strRef>
              <c:f>Sheet1!$B$1:$D$1</c:f>
              <c:strCache>
                <c:ptCount val="3"/>
                <c:pt idx="0">
                  <c:v>1945 Tech</c:v>
                </c:pt>
                <c:pt idx="1">
                  <c:v>1950 Tech</c:v>
                </c:pt>
                <c:pt idx="2">
                  <c:v>1970 Tech</c:v>
                </c:pt>
              </c:strCache>
            </c:strRef>
          </c:cat>
          <c:val>
            <c:numRef>
              <c:f>Sheet1!$B$4:$D$4</c:f>
              <c:numCache>
                <c:formatCode>General</c:formatCode>
                <c:ptCount val="3"/>
                <c:pt idx="0">
                  <c:v>5</c:v>
                </c:pt>
                <c:pt idx="1">
                  <c:v>10</c:v>
                </c:pt>
                <c:pt idx="2">
                  <c:v>12</c:v>
                </c:pt>
              </c:numCache>
            </c:numRef>
          </c:val>
          <c:extLst>
            <c:ext xmlns:c16="http://schemas.microsoft.com/office/drawing/2014/chart" uri="{C3380CC4-5D6E-409C-BE32-E72D297353CC}">
              <c16:uniqueId val="{00000001-1DEA-704E-A9D6-96FFF96926DE}"/>
            </c:ext>
          </c:extLst>
        </c:ser>
        <c:dLbls>
          <c:showLegendKey val="0"/>
          <c:showVal val="0"/>
          <c:showCatName val="0"/>
          <c:showSerName val="0"/>
          <c:showPercent val="0"/>
          <c:showBubbleSize val="0"/>
        </c:dLbls>
        <c:gapWidth val="150"/>
        <c:gapDepth val="0"/>
        <c:shape val="cylinder"/>
        <c:axId val="234325120"/>
        <c:axId val="234326656"/>
        <c:axId val="0"/>
      </c:bar3DChart>
      <c:catAx>
        <c:axId val="234325120"/>
        <c:scaling>
          <c:orientation val="minMax"/>
        </c:scaling>
        <c:delete val="0"/>
        <c:axPos val="b"/>
        <c:numFmt formatCode="General" sourceLinked="1"/>
        <c:majorTickMark val="out"/>
        <c:minorTickMark val="none"/>
        <c:tickLblPos val="low"/>
        <c:spPr>
          <a:ln w="3161">
            <a:solidFill>
              <a:schemeClr val="tx1"/>
            </a:solidFill>
            <a:prstDash val="solid"/>
          </a:ln>
        </c:spPr>
        <c:txPr>
          <a:bodyPr rot="0" vert="horz"/>
          <a:lstStyle/>
          <a:p>
            <a:pPr>
              <a:defRPr sz="1600" b="1" i="0" u="none" strike="noStrike" baseline="0">
                <a:solidFill>
                  <a:schemeClr val="tx1"/>
                </a:solidFill>
                <a:latin typeface="Times New Roman" panose="02020603050405020304" pitchFamily="18" charset="0"/>
                <a:ea typeface="Arial"/>
                <a:cs typeface="Times New Roman" panose="02020603050405020304" pitchFamily="18" charset="0"/>
              </a:defRPr>
            </a:pPr>
            <a:endParaRPr lang="en-US"/>
          </a:p>
        </c:txPr>
        <c:crossAx val="234326656"/>
        <c:crosses val="autoZero"/>
        <c:auto val="1"/>
        <c:lblAlgn val="ctr"/>
        <c:lblOffset val="100"/>
        <c:noMultiLvlLbl val="0"/>
      </c:catAx>
      <c:valAx>
        <c:axId val="234326656"/>
        <c:scaling>
          <c:orientation val="minMax"/>
        </c:scaling>
        <c:delete val="0"/>
        <c:axPos val="l"/>
        <c:majorGridlines>
          <c:spPr>
            <a:ln w="3161">
              <a:solidFill>
                <a:schemeClr val="tx1"/>
              </a:solidFill>
              <a:prstDash val="solid"/>
            </a:ln>
          </c:spPr>
        </c:majorGridlines>
        <c:title>
          <c:tx>
            <c:rich>
              <a:bodyPr rot="-5400000" vert="horz"/>
              <a:lstStyle/>
              <a:p>
                <a:pPr>
                  <a:defRPr sz="1400">
                    <a:latin typeface="Times New Roman" panose="02020603050405020304" pitchFamily="18" charset="0"/>
                    <a:cs typeface="Times New Roman" panose="02020603050405020304" pitchFamily="18" charset="0"/>
                  </a:defRPr>
                </a:pPr>
                <a:r>
                  <a:rPr lang="en-US" sz="1800" b="1" dirty="0">
                    <a:effectLst/>
                    <a:latin typeface="Times New Roman" panose="02020603050405020304" pitchFamily="18" charset="0"/>
                    <a:cs typeface="Times New Roman" panose="02020603050405020304" pitchFamily="18" charset="0"/>
                  </a:rPr>
                  <a:t>Estimated yield in kilotons (</a:t>
                </a:r>
                <a:r>
                  <a:rPr lang="en-US" sz="1800" b="1" dirty="0" err="1">
                    <a:effectLst/>
                    <a:latin typeface="Times New Roman" panose="02020603050405020304" pitchFamily="18" charset="0"/>
                    <a:cs typeface="Times New Roman" panose="02020603050405020304" pitchFamily="18" charset="0"/>
                  </a:rPr>
                  <a:t>kt</a:t>
                </a:r>
                <a:r>
                  <a:rPr lang="en-US" sz="1400" b="1" dirty="0">
                    <a:effectLst/>
                    <a:latin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cs typeface="Times New Roman" panose="02020603050405020304" pitchFamily="18" charset="0"/>
                </a:endParaRPr>
              </a:p>
            </c:rich>
          </c:tx>
          <c:layout>
            <c:manualLayout>
              <c:xMode val="edge"/>
              <c:yMode val="edge"/>
              <c:x val="1.2798022340230726E-2"/>
              <c:y val="0.12299459728889404"/>
            </c:manualLayout>
          </c:layout>
          <c:overlay val="0"/>
        </c:title>
        <c:numFmt formatCode="General" sourceLinked="1"/>
        <c:majorTickMark val="out"/>
        <c:minorTickMark val="none"/>
        <c:tickLblPos val="nextTo"/>
        <c:spPr>
          <a:ln w="3161">
            <a:solidFill>
              <a:schemeClr val="tx1"/>
            </a:solidFill>
            <a:prstDash val="solid"/>
          </a:ln>
        </c:spPr>
        <c:txPr>
          <a:bodyPr rot="0" vert="horz"/>
          <a:lstStyle/>
          <a:p>
            <a:pPr>
              <a:defRPr sz="1400" b="0" i="0" u="none" strike="noStrike" baseline="0">
                <a:solidFill>
                  <a:schemeClr val="tx1"/>
                </a:solidFill>
                <a:latin typeface="Times New Roman" panose="02020603050405020304" pitchFamily="18" charset="0"/>
                <a:ea typeface="Arial"/>
                <a:cs typeface="Times New Roman" panose="02020603050405020304" pitchFamily="18" charset="0"/>
              </a:defRPr>
            </a:pPr>
            <a:endParaRPr lang="en-US"/>
          </a:p>
        </c:txPr>
        <c:crossAx val="234325120"/>
        <c:crosses val="autoZero"/>
        <c:crossBetween val="between"/>
      </c:valAx>
      <c:spPr>
        <a:noFill/>
        <a:ln w="25292">
          <a:noFill/>
        </a:ln>
      </c:spPr>
    </c:plotArea>
    <c:legend>
      <c:legendPos val="r"/>
      <c:layout>
        <c:manualLayout>
          <c:xMode val="edge"/>
          <c:yMode val="edge"/>
          <c:x val="0.73413986320389601"/>
          <c:y val="6.3589589767406099E-2"/>
          <c:w val="0.26112299698448577"/>
          <c:h val="0.41558930761795498"/>
        </c:manualLayout>
      </c:layout>
      <c:overlay val="0"/>
      <c:spPr>
        <a:noFill/>
        <a:ln w="3161">
          <a:noFill/>
          <a:prstDash val="solid"/>
        </a:ln>
      </c:spPr>
      <c:txPr>
        <a:bodyPr/>
        <a:lstStyle/>
        <a:p>
          <a:pPr>
            <a:defRPr sz="1400" b="1" i="0" u="none" strike="noStrike" baseline="0">
              <a:solidFill>
                <a:schemeClr val="tx1"/>
              </a:solidFill>
              <a:latin typeface="Times New Roman" panose="02020603050405020304" pitchFamily="18" charset="0"/>
              <a:ea typeface="Arial"/>
              <a:cs typeface="Times New Roman" panose="02020603050405020304" pitchFamily="18" charset="0"/>
            </a:defRPr>
          </a:pPr>
          <a:endParaRPr lang="en-US"/>
        </a:p>
      </c:txPr>
    </c:legend>
    <c:plotVisOnly val="1"/>
    <c:dispBlanksAs val="gap"/>
    <c:showDLblsOverMax val="0"/>
  </c:chart>
  <c:spPr>
    <a:noFill/>
    <a:ln>
      <a:noFill/>
    </a:ln>
  </c:spPr>
  <c:txPr>
    <a:bodyPr/>
    <a:lstStyle/>
    <a:p>
      <a:pPr>
        <a:defRPr sz="1792" b="1" i="0" u="none" strike="noStrike" baseline="0">
          <a:solidFill>
            <a:schemeClr val="tx1"/>
          </a:solidFill>
          <a:latin typeface="Arial"/>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8944420141927"/>
          <c:y val="5.8891555233659701E-2"/>
          <c:w val="0.55067525650202798"/>
          <c:h val="0.80073168958738705"/>
        </c:manualLayout>
      </c:layout>
      <c:barChart>
        <c:barDir val="col"/>
        <c:grouping val="stacked"/>
        <c:varyColors val="0"/>
        <c:ser>
          <c:idx val="0"/>
          <c:order val="0"/>
          <c:tx>
            <c:strRef>
              <c:f>Sheet1!$B$1</c:f>
              <c:strCache>
                <c:ptCount val="1"/>
                <c:pt idx="0">
                  <c:v>Strategic (Deployed)</c:v>
                </c:pt>
              </c:strCache>
            </c:strRef>
          </c:tx>
          <c:spPr>
            <a:solidFill>
              <a:srgbClr val="0000FF"/>
            </a:solidFill>
          </c:spPr>
          <c:invertIfNegative val="0"/>
          <c:cat>
            <c:strRef>
              <c:f>Sheet1!$A$2:$A$4</c:f>
              <c:strCache>
                <c:ptCount val="3"/>
                <c:pt idx="0">
                  <c:v>China</c:v>
                </c:pt>
                <c:pt idx="1">
                  <c:v>United States</c:v>
                </c:pt>
                <c:pt idx="2">
                  <c:v>Russia</c:v>
                </c:pt>
              </c:strCache>
            </c:strRef>
          </c:cat>
          <c:val>
            <c:numRef>
              <c:f>Sheet1!$B$2:$B$4</c:f>
              <c:numCache>
                <c:formatCode>General</c:formatCode>
                <c:ptCount val="3"/>
                <c:pt idx="1">
                  <c:v>1590</c:v>
                </c:pt>
                <c:pt idx="2">
                  <c:v>1950</c:v>
                </c:pt>
              </c:numCache>
            </c:numRef>
          </c:val>
          <c:extLst>
            <c:ext xmlns:c16="http://schemas.microsoft.com/office/drawing/2014/chart" uri="{C3380CC4-5D6E-409C-BE32-E72D297353CC}">
              <c16:uniqueId val="{00000000-B18C-5B49-ADF6-67A48F81E8ED}"/>
            </c:ext>
          </c:extLst>
        </c:ser>
        <c:ser>
          <c:idx val="1"/>
          <c:order val="1"/>
          <c:tx>
            <c:strRef>
              <c:f>Sheet1!$C$1</c:f>
              <c:strCache>
                <c:ptCount val="1"/>
                <c:pt idx="0">
                  <c:v>Tactical (Deployed)</c:v>
                </c:pt>
              </c:strCache>
            </c:strRef>
          </c:tx>
          <c:spPr>
            <a:solidFill>
              <a:srgbClr val="00CC00"/>
            </a:solidFill>
            <a:ln>
              <a:noFill/>
            </a:ln>
          </c:spPr>
          <c:invertIfNegative val="0"/>
          <c:cat>
            <c:strRef>
              <c:f>Sheet1!$A$2:$A$4</c:f>
              <c:strCache>
                <c:ptCount val="3"/>
                <c:pt idx="0">
                  <c:v>China</c:v>
                </c:pt>
                <c:pt idx="1">
                  <c:v>United States</c:v>
                </c:pt>
                <c:pt idx="2">
                  <c:v>Russia</c:v>
                </c:pt>
              </c:strCache>
            </c:strRef>
          </c:cat>
          <c:val>
            <c:numRef>
              <c:f>Sheet1!$C$2:$C$4</c:f>
              <c:numCache>
                <c:formatCode>General</c:formatCode>
                <c:ptCount val="3"/>
                <c:pt idx="1">
                  <c:v>150</c:v>
                </c:pt>
              </c:numCache>
            </c:numRef>
          </c:val>
          <c:extLst>
            <c:ext xmlns:c16="http://schemas.microsoft.com/office/drawing/2014/chart" uri="{C3380CC4-5D6E-409C-BE32-E72D297353CC}">
              <c16:uniqueId val="{00000001-B18C-5B49-ADF6-67A48F81E8ED}"/>
            </c:ext>
          </c:extLst>
        </c:ser>
        <c:ser>
          <c:idx val="2"/>
          <c:order val="2"/>
          <c:tx>
            <c:strRef>
              <c:f>Sheet1!$D$1</c:f>
              <c:strCache>
                <c:ptCount val="1"/>
                <c:pt idx="0">
                  <c:v>Tactical (Storage)</c:v>
                </c:pt>
              </c:strCache>
            </c:strRef>
          </c:tx>
          <c:spPr>
            <a:solidFill>
              <a:srgbClr val="008000"/>
            </a:solidFill>
          </c:spPr>
          <c:invertIfNegative val="0"/>
          <c:cat>
            <c:strRef>
              <c:f>Sheet1!$A$2:$A$4</c:f>
              <c:strCache>
                <c:ptCount val="3"/>
                <c:pt idx="0">
                  <c:v>China</c:v>
                </c:pt>
                <c:pt idx="1">
                  <c:v>United States</c:v>
                </c:pt>
                <c:pt idx="2">
                  <c:v>Russia</c:v>
                </c:pt>
              </c:strCache>
            </c:strRef>
          </c:cat>
          <c:val>
            <c:numRef>
              <c:f>Sheet1!$D$2:$D$4</c:f>
              <c:numCache>
                <c:formatCode>General</c:formatCode>
                <c:ptCount val="3"/>
                <c:pt idx="2">
                  <c:v>2000</c:v>
                </c:pt>
              </c:numCache>
            </c:numRef>
          </c:val>
          <c:extLst>
            <c:ext xmlns:c16="http://schemas.microsoft.com/office/drawing/2014/chart" uri="{C3380CC4-5D6E-409C-BE32-E72D297353CC}">
              <c16:uniqueId val="{00000002-B18C-5B49-ADF6-67A48F81E8ED}"/>
            </c:ext>
          </c:extLst>
        </c:ser>
        <c:ser>
          <c:idx val="3"/>
          <c:order val="3"/>
          <c:tx>
            <c:strRef>
              <c:f>Sheet1!$E$1</c:f>
              <c:strCache>
                <c:ptCount val="1"/>
                <c:pt idx="0">
                  <c:v>Reserve</c:v>
                </c:pt>
              </c:strCache>
            </c:strRef>
          </c:tx>
          <c:spPr>
            <a:solidFill>
              <a:srgbClr val="FF0000"/>
            </a:solidFill>
          </c:spPr>
          <c:invertIfNegative val="0"/>
          <c:dPt>
            <c:idx val="0"/>
            <c:invertIfNegative val="0"/>
            <c:bubble3D val="0"/>
            <c:spPr>
              <a:solidFill>
                <a:schemeClr val="tx1"/>
              </a:solidFill>
            </c:spPr>
            <c:extLst>
              <c:ext xmlns:c16="http://schemas.microsoft.com/office/drawing/2014/chart" uri="{C3380CC4-5D6E-409C-BE32-E72D297353CC}">
                <c16:uniqueId val="{00000001-6DE6-894B-87E0-1232DA626B26}"/>
              </c:ext>
            </c:extLst>
          </c:dPt>
          <c:cat>
            <c:strRef>
              <c:f>Sheet1!$A$2:$A$4</c:f>
              <c:strCache>
                <c:ptCount val="3"/>
                <c:pt idx="0">
                  <c:v>China</c:v>
                </c:pt>
                <c:pt idx="1">
                  <c:v>United States</c:v>
                </c:pt>
                <c:pt idx="2">
                  <c:v>Russia</c:v>
                </c:pt>
              </c:strCache>
            </c:strRef>
          </c:cat>
          <c:val>
            <c:numRef>
              <c:f>Sheet1!$E$2:$E$4</c:f>
              <c:numCache>
                <c:formatCode>General</c:formatCode>
                <c:ptCount val="3"/>
                <c:pt idx="0">
                  <c:v>250</c:v>
                </c:pt>
                <c:pt idx="1">
                  <c:v>2740</c:v>
                </c:pt>
                <c:pt idx="2">
                  <c:v>720</c:v>
                </c:pt>
              </c:numCache>
            </c:numRef>
          </c:val>
          <c:extLst>
            <c:ext xmlns:c16="http://schemas.microsoft.com/office/drawing/2014/chart" uri="{C3380CC4-5D6E-409C-BE32-E72D297353CC}">
              <c16:uniqueId val="{00000003-B18C-5B49-ADF6-67A48F81E8ED}"/>
            </c:ext>
          </c:extLst>
        </c:ser>
        <c:ser>
          <c:idx val="4"/>
          <c:order val="4"/>
          <c:tx>
            <c:strRef>
              <c:f>Sheet1!$F$1</c:f>
              <c:strCache>
                <c:ptCount val="1"/>
                <c:pt idx="0">
                  <c:v>Awaiting Dismantlement</c:v>
                </c:pt>
              </c:strCache>
            </c:strRef>
          </c:tx>
          <c:spPr>
            <a:solidFill>
              <a:srgbClr val="FFC000"/>
            </a:solidFill>
          </c:spPr>
          <c:invertIfNegative val="0"/>
          <c:cat>
            <c:strRef>
              <c:f>Sheet1!$A$2:$A$4</c:f>
              <c:strCache>
                <c:ptCount val="3"/>
                <c:pt idx="0">
                  <c:v>China</c:v>
                </c:pt>
                <c:pt idx="1">
                  <c:v>United States</c:v>
                </c:pt>
                <c:pt idx="2">
                  <c:v>Russia</c:v>
                </c:pt>
              </c:strCache>
            </c:strRef>
          </c:cat>
          <c:val>
            <c:numRef>
              <c:f>Sheet1!$F$2:$F$4</c:f>
              <c:numCache>
                <c:formatCode>General</c:formatCode>
                <c:ptCount val="3"/>
                <c:pt idx="1">
                  <c:v>2340</c:v>
                </c:pt>
                <c:pt idx="2">
                  <c:v>2700</c:v>
                </c:pt>
              </c:numCache>
            </c:numRef>
          </c:val>
          <c:extLst>
            <c:ext xmlns:c16="http://schemas.microsoft.com/office/drawing/2014/chart" uri="{C3380CC4-5D6E-409C-BE32-E72D297353CC}">
              <c16:uniqueId val="{00000004-B18C-5B49-ADF6-67A48F81E8ED}"/>
            </c:ext>
          </c:extLst>
        </c:ser>
        <c:dLbls>
          <c:showLegendKey val="0"/>
          <c:showVal val="0"/>
          <c:showCatName val="0"/>
          <c:showSerName val="0"/>
          <c:showPercent val="0"/>
          <c:showBubbleSize val="0"/>
        </c:dLbls>
        <c:gapWidth val="150"/>
        <c:overlap val="100"/>
        <c:axId val="297232640"/>
        <c:axId val="297246720"/>
      </c:barChart>
      <c:catAx>
        <c:axId val="297232640"/>
        <c:scaling>
          <c:orientation val="minMax"/>
        </c:scaling>
        <c:delete val="0"/>
        <c:axPos val="b"/>
        <c:numFmt formatCode="General" sourceLinked="0"/>
        <c:majorTickMark val="out"/>
        <c:minorTickMark val="none"/>
        <c:tickLblPos val="nextTo"/>
        <c:txPr>
          <a:bodyPr/>
          <a:lstStyle/>
          <a:p>
            <a:pPr>
              <a:defRPr sz="1600" b="1"/>
            </a:pPr>
            <a:endParaRPr lang="en-US"/>
          </a:p>
        </c:txPr>
        <c:crossAx val="297246720"/>
        <c:crosses val="autoZero"/>
        <c:auto val="1"/>
        <c:lblAlgn val="ctr"/>
        <c:lblOffset val="100"/>
        <c:noMultiLvlLbl val="0"/>
      </c:catAx>
      <c:valAx>
        <c:axId val="297246720"/>
        <c:scaling>
          <c:orientation val="minMax"/>
          <c:max val="8000"/>
        </c:scaling>
        <c:delete val="0"/>
        <c:axPos val="l"/>
        <c:majorGridlines/>
        <c:title>
          <c:tx>
            <c:rich>
              <a:bodyPr rot="-5400000" vert="horz"/>
              <a:lstStyle/>
              <a:p>
                <a:pPr>
                  <a:defRPr/>
                </a:pPr>
                <a:r>
                  <a:rPr lang="en-US" sz="2000" dirty="0"/>
                  <a:t># of Nuclear Warheads</a:t>
                </a:r>
              </a:p>
            </c:rich>
          </c:tx>
          <c:layout>
            <c:manualLayout>
              <c:xMode val="edge"/>
              <c:yMode val="edge"/>
              <c:x val="3.1145311381531901E-3"/>
              <c:y val="0.118964667878054"/>
            </c:manualLayout>
          </c:layout>
          <c:overlay val="0"/>
        </c:title>
        <c:numFmt formatCode="General" sourceLinked="1"/>
        <c:majorTickMark val="out"/>
        <c:minorTickMark val="none"/>
        <c:tickLblPos val="nextTo"/>
        <c:txPr>
          <a:bodyPr/>
          <a:lstStyle/>
          <a:p>
            <a:pPr>
              <a:defRPr sz="1600" b="1"/>
            </a:pPr>
            <a:endParaRPr lang="en-US"/>
          </a:p>
        </c:txPr>
        <c:crossAx val="297232640"/>
        <c:crosses val="autoZero"/>
        <c:crossBetween val="between"/>
      </c:valAx>
    </c:plotArea>
    <c:legend>
      <c:legendPos val="r"/>
      <c:layout>
        <c:manualLayout>
          <c:xMode val="edge"/>
          <c:yMode val="edge"/>
          <c:x val="0.78061023622047299"/>
          <c:y val="2.24350044399391E-3"/>
          <c:w val="0.21304855643044601"/>
          <c:h val="0.92255614992875501"/>
        </c:manualLayout>
      </c:layout>
      <c:overlay val="0"/>
      <c:txPr>
        <a:bodyPr/>
        <a:lstStyle/>
        <a:p>
          <a:pPr>
            <a:defRPr sz="1600" b="1"/>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5675495108566"/>
          <c:y val="4.2183869225388401E-2"/>
          <c:w val="0.53806263421617795"/>
          <c:h val="0.84317326500459699"/>
        </c:manualLayout>
      </c:layout>
      <c:barChart>
        <c:barDir val="col"/>
        <c:grouping val="stacked"/>
        <c:varyColors val="0"/>
        <c:ser>
          <c:idx val="0"/>
          <c:order val="0"/>
          <c:tx>
            <c:strRef>
              <c:f>Sheet1!$B$1</c:f>
              <c:strCache>
                <c:ptCount val="1"/>
                <c:pt idx="0">
                  <c:v>Military</c:v>
                </c:pt>
              </c:strCache>
            </c:strRef>
          </c:tx>
          <c:spPr>
            <a:solidFill>
              <a:srgbClr val="FF0000"/>
            </a:solidFill>
          </c:spPr>
          <c:invertIfNegative val="0"/>
          <c:cat>
            <c:strRef>
              <c:f>Sheet1!$A$2:$A$4</c:f>
              <c:strCache>
                <c:ptCount val="3"/>
                <c:pt idx="0">
                  <c:v>China</c:v>
                </c:pt>
                <c:pt idx="1">
                  <c:v>United States</c:v>
                </c:pt>
                <c:pt idx="2">
                  <c:v>Russia</c:v>
                </c:pt>
              </c:strCache>
            </c:strRef>
          </c:cat>
          <c:val>
            <c:numRef>
              <c:f>Sheet1!$B$2:$B$4</c:f>
              <c:numCache>
                <c:formatCode>General</c:formatCode>
                <c:ptCount val="3"/>
                <c:pt idx="0">
                  <c:v>16</c:v>
                </c:pt>
                <c:pt idx="1">
                  <c:v>260</c:v>
                </c:pt>
                <c:pt idx="2">
                  <c:v>616</c:v>
                </c:pt>
              </c:numCache>
            </c:numRef>
          </c:val>
          <c:extLst>
            <c:ext xmlns:c16="http://schemas.microsoft.com/office/drawing/2014/chart" uri="{C3380CC4-5D6E-409C-BE32-E72D297353CC}">
              <c16:uniqueId val="{00000000-76F1-AD4F-9F1F-8FF3426174FC}"/>
            </c:ext>
          </c:extLst>
        </c:ser>
        <c:ser>
          <c:idx val="1"/>
          <c:order val="1"/>
          <c:tx>
            <c:strRef>
              <c:f>Sheet1!$C$1</c:f>
              <c:strCache>
                <c:ptCount val="1"/>
                <c:pt idx="0">
                  <c:v>Naval (fresh)</c:v>
                </c:pt>
              </c:strCache>
            </c:strRef>
          </c:tx>
          <c:spPr>
            <a:solidFill>
              <a:srgbClr val="0000FF"/>
            </a:solidFill>
          </c:spPr>
          <c:invertIfNegative val="0"/>
          <c:cat>
            <c:strRef>
              <c:f>Sheet1!$A$2:$A$4</c:f>
              <c:strCache>
                <c:ptCount val="3"/>
                <c:pt idx="0">
                  <c:v>China</c:v>
                </c:pt>
                <c:pt idx="1">
                  <c:v>United States</c:v>
                </c:pt>
                <c:pt idx="2">
                  <c:v>Russia</c:v>
                </c:pt>
              </c:strCache>
            </c:strRef>
          </c:cat>
          <c:val>
            <c:numRef>
              <c:f>Sheet1!$C$2:$C$4</c:f>
              <c:numCache>
                <c:formatCode>General</c:formatCode>
                <c:ptCount val="3"/>
                <c:pt idx="1">
                  <c:v>152</c:v>
                </c:pt>
                <c:pt idx="2">
                  <c:v>20</c:v>
                </c:pt>
              </c:numCache>
            </c:numRef>
          </c:val>
          <c:extLst>
            <c:ext xmlns:c16="http://schemas.microsoft.com/office/drawing/2014/chart" uri="{C3380CC4-5D6E-409C-BE32-E72D297353CC}">
              <c16:uniqueId val="{00000001-76F1-AD4F-9F1F-8FF3426174FC}"/>
            </c:ext>
          </c:extLst>
        </c:ser>
        <c:ser>
          <c:idx val="2"/>
          <c:order val="2"/>
          <c:tx>
            <c:strRef>
              <c:f>Sheet1!$D$1</c:f>
              <c:strCache>
                <c:ptCount val="1"/>
                <c:pt idx="0">
                  <c:v>Naval (spent</c:v>
                </c:pt>
              </c:strCache>
            </c:strRef>
          </c:tx>
          <c:spPr>
            <a:solidFill>
              <a:srgbClr val="00B0F0"/>
            </a:solidFill>
          </c:spPr>
          <c:invertIfNegative val="0"/>
          <c:cat>
            <c:strRef>
              <c:f>Sheet1!$A$2:$A$4</c:f>
              <c:strCache>
                <c:ptCount val="3"/>
                <c:pt idx="0">
                  <c:v>China</c:v>
                </c:pt>
                <c:pt idx="1">
                  <c:v>United States</c:v>
                </c:pt>
                <c:pt idx="2">
                  <c:v>Russia</c:v>
                </c:pt>
              </c:strCache>
            </c:strRef>
          </c:cat>
          <c:val>
            <c:numRef>
              <c:f>Sheet1!$D$2:$D$4</c:f>
              <c:numCache>
                <c:formatCode>General</c:formatCode>
                <c:ptCount val="3"/>
                <c:pt idx="1">
                  <c:v>100</c:v>
                </c:pt>
                <c:pt idx="2">
                  <c:v>10</c:v>
                </c:pt>
              </c:numCache>
            </c:numRef>
          </c:val>
          <c:extLst>
            <c:ext xmlns:c16="http://schemas.microsoft.com/office/drawing/2014/chart" uri="{C3380CC4-5D6E-409C-BE32-E72D297353CC}">
              <c16:uniqueId val="{00000002-76F1-AD4F-9F1F-8FF3426174FC}"/>
            </c:ext>
          </c:extLst>
        </c:ser>
        <c:ser>
          <c:idx val="3"/>
          <c:order val="3"/>
          <c:tx>
            <c:strRef>
              <c:f>Sheet1!$E$1</c:f>
              <c:strCache>
                <c:ptCount val="1"/>
                <c:pt idx="0">
                  <c:v>Civilian</c:v>
                </c:pt>
              </c:strCache>
            </c:strRef>
          </c:tx>
          <c:spPr>
            <a:solidFill>
              <a:srgbClr val="00CC00"/>
            </a:solidFill>
          </c:spPr>
          <c:invertIfNegative val="0"/>
          <c:cat>
            <c:strRef>
              <c:f>Sheet1!$A$2:$A$4</c:f>
              <c:strCache>
                <c:ptCount val="3"/>
                <c:pt idx="0">
                  <c:v>China</c:v>
                </c:pt>
                <c:pt idx="1">
                  <c:v>United States</c:v>
                </c:pt>
                <c:pt idx="2">
                  <c:v>Russia</c:v>
                </c:pt>
              </c:strCache>
            </c:strRef>
          </c:cat>
          <c:val>
            <c:numRef>
              <c:f>Sheet1!$E$2:$E$4</c:f>
              <c:numCache>
                <c:formatCode>General</c:formatCode>
                <c:ptCount val="3"/>
                <c:pt idx="1">
                  <c:v>20</c:v>
                </c:pt>
                <c:pt idx="2">
                  <c:v>20</c:v>
                </c:pt>
              </c:numCache>
            </c:numRef>
          </c:val>
          <c:extLst>
            <c:ext xmlns:c16="http://schemas.microsoft.com/office/drawing/2014/chart" uri="{C3380CC4-5D6E-409C-BE32-E72D297353CC}">
              <c16:uniqueId val="{00000003-76F1-AD4F-9F1F-8FF3426174FC}"/>
            </c:ext>
          </c:extLst>
        </c:ser>
        <c:ser>
          <c:idx val="4"/>
          <c:order val="4"/>
          <c:tx>
            <c:strRef>
              <c:f>Sheet1!$F$1</c:f>
              <c:strCache>
                <c:ptCount val="1"/>
                <c:pt idx="0">
                  <c:v>Excess (mostly for blendown)</c:v>
                </c:pt>
              </c:strCache>
            </c:strRef>
          </c:tx>
          <c:spPr>
            <a:solidFill>
              <a:srgbClr val="FFC000"/>
            </a:solidFill>
          </c:spPr>
          <c:invertIfNegative val="0"/>
          <c:cat>
            <c:strRef>
              <c:f>Sheet1!$A$2:$A$4</c:f>
              <c:strCache>
                <c:ptCount val="3"/>
                <c:pt idx="0">
                  <c:v>China</c:v>
                </c:pt>
                <c:pt idx="1">
                  <c:v>United States</c:v>
                </c:pt>
                <c:pt idx="2">
                  <c:v>Russia</c:v>
                </c:pt>
              </c:strCache>
            </c:strRef>
          </c:cat>
          <c:val>
            <c:numRef>
              <c:f>Sheet1!$F$2:$F$4</c:f>
              <c:numCache>
                <c:formatCode>General</c:formatCode>
                <c:ptCount val="3"/>
                <c:pt idx="1">
                  <c:v>63</c:v>
                </c:pt>
                <c:pt idx="2">
                  <c:v>29</c:v>
                </c:pt>
              </c:numCache>
            </c:numRef>
          </c:val>
          <c:extLst>
            <c:ext xmlns:c16="http://schemas.microsoft.com/office/drawing/2014/chart" uri="{C3380CC4-5D6E-409C-BE32-E72D297353CC}">
              <c16:uniqueId val="{00000004-76F1-AD4F-9F1F-8FF3426174FC}"/>
            </c:ext>
          </c:extLst>
        </c:ser>
        <c:dLbls>
          <c:showLegendKey val="0"/>
          <c:showVal val="0"/>
          <c:showCatName val="0"/>
          <c:showSerName val="0"/>
          <c:showPercent val="0"/>
          <c:showBubbleSize val="0"/>
        </c:dLbls>
        <c:gapWidth val="150"/>
        <c:overlap val="100"/>
        <c:axId val="296680448"/>
        <c:axId val="296686336"/>
      </c:barChart>
      <c:catAx>
        <c:axId val="296680448"/>
        <c:scaling>
          <c:orientation val="minMax"/>
        </c:scaling>
        <c:delete val="0"/>
        <c:axPos val="b"/>
        <c:numFmt formatCode="General" sourceLinked="0"/>
        <c:majorTickMark val="out"/>
        <c:minorTickMark val="none"/>
        <c:tickLblPos val="nextTo"/>
        <c:txPr>
          <a:bodyPr/>
          <a:lstStyle/>
          <a:p>
            <a:pPr>
              <a:defRPr b="1"/>
            </a:pPr>
            <a:endParaRPr lang="en-US"/>
          </a:p>
        </c:txPr>
        <c:crossAx val="296686336"/>
        <c:crosses val="autoZero"/>
        <c:auto val="1"/>
        <c:lblAlgn val="ctr"/>
        <c:lblOffset val="100"/>
        <c:noMultiLvlLbl val="0"/>
      </c:catAx>
      <c:valAx>
        <c:axId val="296686336"/>
        <c:scaling>
          <c:orientation val="minMax"/>
        </c:scaling>
        <c:delete val="0"/>
        <c:axPos val="l"/>
        <c:majorGridlines/>
        <c:title>
          <c:tx>
            <c:rich>
              <a:bodyPr rot="-5400000" vert="horz"/>
              <a:lstStyle/>
              <a:p>
                <a:pPr>
                  <a:defRPr/>
                </a:pPr>
                <a:r>
                  <a:rPr lang="en-US" sz="1900" dirty="0"/>
                  <a:t>Metric Tons of Highly Enriched</a:t>
                </a:r>
                <a:r>
                  <a:rPr lang="en-US" sz="1900" baseline="0" dirty="0"/>
                  <a:t> Uranium</a:t>
                </a:r>
                <a:endParaRPr lang="en-US" sz="1900" dirty="0"/>
              </a:p>
            </c:rich>
          </c:tx>
          <c:layout>
            <c:manualLayout>
              <c:xMode val="edge"/>
              <c:yMode val="edge"/>
              <c:x val="4.1249105225483196E-3"/>
              <c:y val="9.3848977554610996E-2"/>
            </c:manualLayout>
          </c:layout>
          <c:overlay val="0"/>
        </c:title>
        <c:numFmt formatCode="General" sourceLinked="1"/>
        <c:majorTickMark val="out"/>
        <c:minorTickMark val="none"/>
        <c:tickLblPos val="nextTo"/>
        <c:txPr>
          <a:bodyPr/>
          <a:lstStyle/>
          <a:p>
            <a:pPr>
              <a:defRPr sz="1600" b="1"/>
            </a:pPr>
            <a:endParaRPr lang="en-US"/>
          </a:p>
        </c:txPr>
        <c:crossAx val="296680448"/>
        <c:crosses val="autoZero"/>
        <c:crossBetween val="between"/>
      </c:valAx>
    </c:plotArea>
    <c:legend>
      <c:legendPos val="r"/>
      <c:layout>
        <c:manualLayout>
          <c:xMode val="edge"/>
          <c:yMode val="edge"/>
          <c:x val="0.77946766881412499"/>
          <c:y val="3.48270633233193E-2"/>
          <c:w val="0.20521252551764399"/>
          <c:h val="0.90789739111875201"/>
        </c:manualLayout>
      </c:layout>
      <c:overlay val="0"/>
      <c:txPr>
        <a:bodyPr/>
        <a:lstStyle/>
        <a:p>
          <a:pPr>
            <a:defRPr sz="1600" b="1"/>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9087802703907"/>
          <c:y val="4.9960875984252001E-2"/>
          <c:w val="0.53319035778422397"/>
          <c:h val="0.82534645669291296"/>
        </c:manualLayout>
      </c:layout>
      <c:barChart>
        <c:barDir val="col"/>
        <c:grouping val="stacked"/>
        <c:varyColors val="0"/>
        <c:ser>
          <c:idx val="0"/>
          <c:order val="0"/>
          <c:tx>
            <c:strRef>
              <c:f>Sheet1!$B$1</c:f>
              <c:strCache>
                <c:ptCount val="1"/>
                <c:pt idx="0">
                  <c:v>Military</c:v>
                </c:pt>
              </c:strCache>
            </c:strRef>
          </c:tx>
          <c:spPr>
            <a:solidFill>
              <a:srgbClr val="FF0000"/>
            </a:solidFill>
          </c:spPr>
          <c:invertIfNegative val="0"/>
          <c:cat>
            <c:strRef>
              <c:f>Sheet1!$A$2:$A$4</c:f>
              <c:strCache>
                <c:ptCount val="3"/>
                <c:pt idx="0">
                  <c:v>China</c:v>
                </c:pt>
                <c:pt idx="1">
                  <c:v>United States</c:v>
                </c:pt>
                <c:pt idx="2">
                  <c:v>Russia</c:v>
                </c:pt>
              </c:strCache>
            </c:strRef>
          </c:cat>
          <c:val>
            <c:numRef>
              <c:f>Sheet1!$B$2:$B$4</c:f>
              <c:numCache>
                <c:formatCode>General</c:formatCode>
                <c:ptCount val="3"/>
                <c:pt idx="0">
                  <c:v>1.8</c:v>
                </c:pt>
                <c:pt idx="1">
                  <c:v>38.299999999999997</c:v>
                </c:pt>
                <c:pt idx="2">
                  <c:v>88</c:v>
                </c:pt>
              </c:numCache>
            </c:numRef>
          </c:val>
          <c:extLst>
            <c:ext xmlns:c16="http://schemas.microsoft.com/office/drawing/2014/chart" uri="{C3380CC4-5D6E-409C-BE32-E72D297353CC}">
              <c16:uniqueId val="{00000000-04E4-EE44-83F1-89BB12FF03B3}"/>
            </c:ext>
          </c:extLst>
        </c:ser>
        <c:ser>
          <c:idx val="1"/>
          <c:order val="1"/>
          <c:tx>
            <c:strRef>
              <c:f>Sheet1!$C$1</c:f>
              <c:strCache>
                <c:ptCount val="1"/>
                <c:pt idx="0">
                  <c:v>Excess military material</c:v>
                </c:pt>
              </c:strCache>
            </c:strRef>
          </c:tx>
          <c:spPr>
            <a:solidFill>
              <a:srgbClr val="0000FF"/>
            </a:solidFill>
          </c:spPr>
          <c:invertIfNegative val="0"/>
          <c:cat>
            <c:strRef>
              <c:f>Sheet1!$A$2:$A$4</c:f>
              <c:strCache>
                <c:ptCount val="3"/>
                <c:pt idx="0">
                  <c:v>China</c:v>
                </c:pt>
                <c:pt idx="1">
                  <c:v>United States</c:v>
                </c:pt>
                <c:pt idx="2">
                  <c:v>Russia</c:v>
                </c:pt>
              </c:strCache>
            </c:strRef>
          </c:cat>
          <c:val>
            <c:numRef>
              <c:f>Sheet1!$C$2:$C$4</c:f>
              <c:numCache>
                <c:formatCode>General</c:formatCode>
                <c:ptCount val="3"/>
                <c:pt idx="1">
                  <c:v>49.3</c:v>
                </c:pt>
                <c:pt idx="2">
                  <c:v>34</c:v>
                </c:pt>
              </c:numCache>
            </c:numRef>
          </c:val>
          <c:extLst>
            <c:ext xmlns:c16="http://schemas.microsoft.com/office/drawing/2014/chart" uri="{C3380CC4-5D6E-409C-BE32-E72D297353CC}">
              <c16:uniqueId val="{00000001-04E4-EE44-83F1-89BB12FF03B3}"/>
            </c:ext>
          </c:extLst>
        </c:ser>
        <c:ser>
          <c:idx val="2"/>
          <c:order val="2"/>
          <c:tx>
            <c:strRef>
              <c:f>Sheet1!$D$1</c:f>
              <c:strCache>
                <c:ptCount val="1"/>
                <c:pt idx="0">
                  <c:v>Additional strategic stockpile</c:v>
                </c:pt>
              </c:strCache>
            </c:strRef>
          </c:tx>
          <c:spPr>
            <a:solidFill>
              <a:srgbClr val="FFC000"/>
            </a:solidFill>
          </c:spPr>
          <c:invertIfNegative val="0"/>
          <c:cat>
            <c:strRef>
              <c:f>Sheet1!$A$2:$A$4</c:f>
              <c:strCache>
                <c:ptCount val="3"/>
                <c:pt idx="0">
                  <c:v>China</c:v>
                </c:pt>
                <c:pt idx="1">
                  <c:v>United States</c:v>
                </c:pt>
                <c:pt idx="2">
                  <c:v>Russia</c:v>
                </c:pt>
              </c:strCache>
            </c:strRef>
          </c:cat>
          <c:val>
            <c:numRef>
              <c:f>Sheet1!$D$2:$D$4</c:f>
              <c:numCache>
                <c:formatCode>General</c:formatCode>
                <c:ptCount val="3"/>
                <c:pt idx="2">
                  <c:v>6</c:v>
                </c:pt>
              </c:numCache>
            </c:numRef>
          </c:val>
          <c:extLst>
            <c:ext xmlns:c16="http://schemas.microsoft.com/office/drawing/2014/chart" uri="{C3380CC4-5D6E-409C-BE32-E72D297353CC}">
              <c16:uniqueId val="{00000002-04E4-EE44-83F1-89BB12FF03B3}"/>
            </c:ext>
          </c:extLst>
        </c:ser>
        <c:ser>
          <c:idx val="3"/>
          <c:order val="3"/>
          <c:tx>
            <c:strRef>
              <c:f>Sheet1!$E$1</c:f>
              <c:strCache>
                <c:ptCount val="1"/>
                <c:pt idx="0">
                  <c:v>Civilian stockpile</c:v>
                </c:pt>
              </c:strCache>
            </c:strRef>
          </c:tx>
          <c:spPr>
            <a:solidFill>
              <a:srgbClr val="00CC00"/>
            </a:solidFill>
          </c:spPr>
          <c:invertIfNegative val="0"/>
          <c:cat>
            <c:strRef>
              <c:f>Sheet1!$A$2:$A$4</c:f>
              <c:strCache>
                <c:ptCount val="3"/>
                <c:pt idx="0">
                  <c:v>China</c:v>
                </c:pt>
                <c:pt idx="1">
                  <c:v>United States</c:v>
                </c:pt>
                <c:pt idx="2">
                  <c:v>Russia</c:v>
                </c:pt>
              </c:strCache>
            </c:strRef>
          </c:cat>
          <c:val>
            <c:numRef>
              <c:f>Sheet1!$E$2:$E$4</c:f>
              <c:numCache>
                <c:formatCode>General</c:formatCode>
                <c:ptCount val="3"/>
                <c:pt idx="2">
                  <c:v>49.5</c:v>
                </c:pt>
              </c:numCache>
            </c:numRef>
          </c:val>
          <c:extLst>
            <c:ext xmlns:c16="http://schemas.microsoft.com/office/drawing/2014/chart" uri="{C3380CC4-5D6E-409C-BE32-E72D297353CC}">
              <c16:uniqueId val="{00000003-04E4-EE44-83F1-89BB12FF03B3}"/>
            </c:ext>
          </c:extLst>
        </c:ser>
        <c:dLbls>
          <c:showLegendKey val="0"/>
          <c:showVal val="0"/>
          <c:showCatName val="0"/>
          <c:showSerName val="0"/>
          <c:showPercent val="0"/>
          <c:showBubbleSize val="0"/>
        </c:dLbls>
        <c:gapWidth val="150"/>
        <c:overlap val="100"/>
        <c:axId val="296809600"/>
        <c:axId val="296811136"/>
      </c:barChart>
      <c:catAx>
        <c:axId val="296809600"/>
        <c:scaling>
          <c:orientation val="minMax"/>
        </c:scaling>
        <c:delete val="0"/>
        <c:axPos val="b"/>
        <c:numFmt formatCode="General" sourceLinked="0"/>
        <c:majorTickMark val="out"/>
        <c:minorTickMark val="none"/>
        <c:tickLblPos val="nextTo"/>
        <c:txPr>
          <a:bodyPr/>
          <a:lstStyle/>
          <a:p>
            <a:pPr>
              <a:defRPr sz="1600" b="1"/>
            </a:pPr>
            <a:endParaRPr lang="en-US"/>
          </a:p>
        </c:txPr>
        <c:crossAx val="296811136"/>
        <c:crosses val="autoZero"/>
        <c:auto val="1"/>
        <c:lblAlgn val="ctr"/>
        <c:lblOffset val="100"/>
        <c:noMultiLvlLbl val="0"/>
      </c:catAx>
      <c:valAx>
        <c:axId val="296811136"/>
        <c:scaling>
          <c:orientation val="minMax"/>
        </c:scaling>
        <c:delete val="0"/>
        <c:axPos val="l"/>
        <c:majorGridlines/>
        <c:title>
          <c:tx>
            <c:rich>
              <a:bodyPr rot="-5400000" vert="horz"/>
              <a:lstStyle/>
              <a:p>
                <a:pPr>
                  <a:defRPr sz="2000"/>
                </a:pPr>
                <a:r>
                  <a:rPr lang="en-US" sz="2000" dirty="0"/>
                  <a:t>Metric Tons Separated Plutonium</a:t>
                </a:r>
              </a:p>
            </c:rich>
          </c:tx>
          <c:layout>
            <c:manualLayout>
              <c:xMode val="edge"/>
              <c:yMode val="edge"/>
              <c:x val="8.2380032684593596E-3"/>
              <c:y val="7.7165354330708702E-2"/>
            </c:manualLayout>
          </c:layout>
          <c:overlay val="0"/>
        </c:title>
        <c:numFmt formatCode="General" sourceLinked="1"/>
        <c:majorTickMark val="out"/>
        <c:minorTickMark val="none"/>
        <c:tickLblPos val="nextTo"/>
        <c:txPr>
          <a:bodyPr/>
          <a:lstStyle/>
          <a:p>
            <a:pPr>
              <a:defRPr sz="1600" b="1"/>
            </a:pPr>
            <a:endParaRPr lang="en-US"/>
          </a:p>
        </c:txPr>
        <c:crossAx val="296809600"/>
        <c:crosses val="autoZero"/>
        <c:crossBetween val="between"/>
      </c:valAx>
    </c:plotArea>
    <c:legend>
      <c:legendPos val="r"/>
      <c:layout>
        <c:manualLayout>
          <c:xMode val="edge"/>
          <c:yMode val="edge"/>
          <c:x val="0.75336556614633698"/>
          <c:y val="2.18100393700787E-2"/>
          <c:w val="0.240835865911498"/>
          <c:h val="0.87825492125984295"/>
        </c:manualLayout>
      </c:layout>
      <c:overlay val="0"/>
      <c:txPr>
        <a:bodyPr/>
        <a:lstStyle/>
        <a:p>
          <a:pPr>
            <a:defRPr sz="1600" b="1"/>
          </a:pPr>
          <a:endParaRPr lang="en-US"/>
        </a:p>
      </c:txPr>
    </c:legend>
    <c:plotVisOnly val="1"/>
    <c:dispBlanksAs val="gap"/>
    <c:showDLblsOverMax val="0"/>
  </c:chart>
  <c:txPr>
    <a:bodyPr/>
    <a:lstStyle/>
    <a:p>
      <a:pPr>
        <a:defRPr sz="12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375497224167"/>
          <c:y val="0.13261390394866601"/>
          <c:w val="0.55178880600451297"/>
          <c:h val="0.781087564798576"/>
        </c:manualLayout>
      </c:layout>
      <c:barChart>
        <c:barDir val="col"/>
        <c:grouping val="clustered"/>
        <c:varyColors val="0"/>
        <c:ser>
          <c:idx val="0"/>
          <c:order val="0"/>
          <c:tx>
            <c:strRef>
              <c:f>Sheet1!$B$1</c:f>
              <c:strCache>
                <c:ptCount val="1"/>
                <c:pt idx="0">
                  <c:v>Weapons-grade Pu</c:v>
                </c:pt>
              </c:strCache>
            </c:strRef>
          </c:tx>
          <c:spPr>
            <a:solidFill>
              <a:srgbClr val="93CB17"/>
            </a:solidFill>
          </c:spPr>
          <c:invertIfNegative val="0"/>
          <c:dLbls>
            <c:delete val="1"/>
          </c:dLbls>
          <c:cat>
            <c:strRef>
              <c:f>Sheet1!$A$2</c:f>
              <c:strCache>
                <c:ptCount val="1"/>
                <c:pt idx="0">
                  <c:v>1 AP1000 reactor</c:v>
                </c:pt>
              </c:strCache>
            </c:strRef>
          </c:cat>
          <c:val>
            <c:numRef>
              <c:f>Sheet1!$B$2</c:f>
              <c:numCache>
                <c:formatCode>General</c:formatCode>
                <c:ptCount val="1"/>
                <c:pt idx="0">
                  <c:v>150</c:v>
                </c:pt>
              </c:numCache>
            </c:numRef>
          </c:val>
          <c:extLst>
            <c:ext xmlns:c16="http://schemas.microsoft.com/office/drawing/2014/chart" uri="{C3380CC4-5D6E-409C-BE32-E72D297353CC}">
              <c16:uniqueId val="{00000000-3152-574B-A4CD-2A2BC2486EBA}"/>
            </c:ext>
          </c:extLst>
        </c:ser>
        <c:ser>
          <c:idx val="1"/>
          <c:order val="1"/>
          <c:tx>
            <c:strRef>
              <c:f>Sheet1!$C$1</c:f>
              <c:strCache>
                <c:ptCount val="1"/>
                <c:pt idx="0">
                  <c:v>Reactor-grade Pu</c:v>
                </c:pt>
              </c:strCache>
            </c:strRef>
          </c:tx>
          <c:spPr>
            <a:solidFill>
              <a:srgbClr val="E26010"/>
            </a:solidFill>
          </c:spPr>
          <c:invertIfNegative val="0"/>
          <c:dLbls>
            <c:delete val="1"/>
          </c:dLbls>
          <c:cat>
            <c:strRef>
              <c:f>Sheet1!$A$2</c:f>
              <c:strCache>
                <c:ptCount val="1"/>
                <c:pt idx="0">
                  <c:v>1 AP1000 reactor</c:v>
                </c:pt>
              </c:strCache>
            </c:strRef>
          </c:cat>
          <c:val>
            <c:numRef>
              <c:f>Sheet1!$C$2</c:f>
              <c:numCache>
                <c:formatCode>General</c:formatCode>
                <c:ptCount val="1"/>
                <c:pt idx="0">
                  <c:v>250</c:v>
                </c:pt>
              </c:numCache>
            </c:numRef>
          </c:val>
          <c:extLst>
            <c:ext xmlns:c16="http://schemas.microsoft.com/office/drawing/2014/chart" uri="{C3380CC4-5D6E-409C-BE32-E72D297353CC}">
              <c16:uniqueId val="{00000001-3152-574B-A4CD-2A2BC2486EBA}"/>
            </c:ext>
          </c:extLst>
        </c:ser>
        <c:dLbls>
          <c:dLblPos val="outEnd"/>
          <c:showLegendKey val="0"/>
          <c:showVal val="1"/>
          <c:showCatName val="0"/>
          <c:showSerName val="0"/>
          <c:showPercent val="0"/>
          <c:showBubbleSize val="0"/>
        </c:dLbls>
        <c:gapWidth val="150"/>
        <c:axId val="364987136"/>
        <c:axId val="364988672"/>
      </c:barChart>
      <c:catAx>
        <c:axId val="364987136"/>
        <c:scaling>
          <c:orientation val="minMax"/>
        </c:scaling>
        <c:delete val="0"/>
        <c:axPos val="b"/>
        <c:numFmt formatCode="General" sourceLinked="0"/>
        <c:majorTickMark val="out"/>
        <c:minorTickMark val="none"/>
        <c:tickLblPos val="nextTo"/>
        <c:txPr>
          <a:bodyPr/>
          <a:lstStyle/>
          <a:p>
            <a:pPr>
              <a:defRPr sz="1600" b="1"/>
            </a:pPr>
            <a:endParaRPr lang="en-US"/>
          </a:p>
        </c:txPr>
        <c:crossAx val="364988672"/>
        <c:crosses val="autoZero"/>
        <c:auto val="1"/>
        <c:lblAlgn val="ctr"/>
        <c:lblOffset val="100"/>
        <c:noMultiLvlLbl val="0"/>
      </c:catAx>
      <c:valAx>
        <c:axId val="364988672"/>
        <c:scaling>
          <c:orientation val="minMax"/>
          <c:max val="300"/>
          <c:min val="0"/>
        </c:scaling>
        <c:delete val="0"/>
        <c:axPos val="l"/>
        <c:majorGridlines/>
        <c:title>
          <c:tx>
            <c:rich>
              <a:bodyPr rot="-5400000" vert="horz"/>
              <a:lstStyle/>
              <a:p>
                <a:pPr>
                  <a:defRPr/>
                </a:pPr>
                <a:r>
                  <a:rPr lang="en-US" sz="1800" dirty="0"/>
                  <a:t>Pu</a:t>
                </a:r>
                <a:r>
                  <a:rPr lang="en-US" sz="1800" baseline="0" dirty="0"/>
                  <a:t> (kg) produced per year</a:t>
                </a:r>
                <a:endParaRPr lang="en-US" sz="1800" dirty="0"/>
              </a:p>
            </c:rich>
          </c:tx>
          <c:layout>
            <c:manualLayout>
              <c:xMode val="edge"/>
              <c:yMode val="edge"/>
              <c:x val="1.1903036645068201E-2"/>
              <c:y val="0.25039449097369898"/>
            </c:manualLayout>
          </c:layout>
          <c:overlay val="0"/>
        </c:title>
        <c:numFmt formatCode="General" sourceLinked="1"/>
        <c:majorTickMark val="out"/>
        <c:minorTickMark val="none"/>
        <c:tickLblPos val="nextTo"/>
        <c:txPr>
          <a:bodyPr/>
          <a:lstStyle/>
          <a:p>
            <a:pPr>
              <a:defRPr sz="1200" b="1"/>
            </a:pPr>
            <a:endParaRPr lang="en-US"/>
          </a:p>
        </c:txPr>
        <c:crossAx val="364987136"/>
        <c:crosses val="autoZero"/>
        <c:crossBetween val="between"/>
        <c:majorUnit val="50"/>
      </c:valAx>
    </c:plotArea>
    <c:legend>
      <c:legendPos val="t"/>
      <c:layout>
        <c:manualLayout>
          <c:xMode val="edge"/>
          <c:yMode val="edge"/>
          <c:x val="0.72251912774641203"/>
          <c:y val="0.10866978047329801"/>
          <c:w val="0.242570648212898"/>
          <c:h val="0.11895787340099701"/>
        </c:manualLayout>
      </c:layout>
      <c:overlay val="0"/>
      <c:txPr>
        <a:bodyPr/>
        <a:lstStyle/>
        <a:p>
          <a:pPr>
            <a:defRPr sz="1600" b="1"/>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omments/comment1.xml><?xml version="1.0" encoding="utf-8"?>
<p:cmLst xmlns:a="http://schemas.openxmlformats.org/drawingml/2006/main" xmlns:r="http://schemas.openxmlformats.org/officeDocument/2006/relationships" xmlns:p="http://schemas.openxmlformats.org/presentationml/2006/main">
  <p:cm authorId="1" dt="2020-07-30T11:38:42.506" idx="2">
    <p:pos x="10" y="10"/>
    <p:text>guidelines are mentioned on IAEA powerpoint but the chart looks different than this one </p:text>
    <p:extLst>
      <p:ext uri="{C676402C-5697-4E1C-873F-D02D1690AC5C}">
        <p15:threadingInfo xmlns:p15="http://schemas.microsoft.com/office/powerpoint/2012/main" timeZoneBias="24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07-30T11:38:15.596" idx="1">
    <p:pos x="10" y="10"/>
    <p:text>this slide is on IAEA powerpoint</p:text>
    <p:extLst>
      <p:ext uri="{C676402C-5697-4E1C-873F-D02D1690AC5C}">
        <p15:threadingInfo xmlns:p15="http://schemas.microsoft.com/office/powerpoint/2012/main" timeZoneBias="240"/>
      </p:ext>
    </p:extLst>
  </p:cm>
</p:cmLst>
</file>

<file path=ppt/drawings/drawing1.xml><?xml version="1.0" encoding="utf-8"?>
<c:userShapes xmlns:c="http://schemas.openxmlformats.org/drawingml/2006/chart">
  <cdr:relSizeAnchor xmlns:cdr="http://schemas.openxmlformats.org/drawingml/2006/chartDrawing">
    <cdr:from>
      <cdr:x>0.39944</cdr:x>
      <cdr:y>0.20092</cdr:y>
    </cdr:from>
    <cdr:to>
      <cdr:x>0.53076</cdr:x>
      <cdr:y>0.24954</cdr:y>
    </cdr:to>
    <cdr:sp macro="" textlink="">
      <cdr:nvSpPr>
        <cdr:cNvPr id="7" name="TextBox 6"/>
        <cdr:cNvSpPr txBox="1"/>
      </cdr:nvSpPr>
      <cdr:spPr>
        <a:xfrm xmlns:a="http://schemas.openxmlformats.org/drawingml/2006/main">
          <a:off x="3402543" y="1295400"/>
          <a:ext cx="1118630" cy="31346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200" b="1" dirty="0"/>
            <a:t>~48 bombs</a:t>
          </a:r>
        </a:p>
      </cdr:txBody>
    </cdr:sp>
  </cdr:relSizeAnchor>
  <cdr:relSizeAnchor xmlns:cdr="http://schemas.openxmlformats.org/drawingml/2006/chartDrawing">
    <cdr:from>
      <cdr:x>0.26719</cdr:x>
      <cdr:y>0.85709</cdr:y>
    </cdr:from>
    <cdr:to>
      <cdr:x>0.34887</cdr:x>
      <cdr:y>0.89528</cdr:y>
    </cdr:to>
    <cdr:sp macro="" textlink="">
      <cdr:nvSpPr>
        <cdr:cNvPr id="3" name="TextBox 13"/>
        <cdr:cNvSpPr txBox="1"/>
      </cdr:nvSpPr>
      <cdr:spPr>
        <a:xfrm xmlns:a="http://schemas.openxmlformats.org/drawingml/2006/main">
          <a:off x="2276025" y="5525814"/>
          <a:ext cx="695775" cy="24622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000" b="1" dirty="0">
              <a:solidFill>
                <a:schemeClr val="tx1">
                  <a:lumMod val="75000"/>
                  <a:lumOff val="25000"/>
                </a:schemeClr>
              </a:solidFill>
            </a:rPr>
            <a:t>150 kg</a:t>
          </a:r>
        </a:p>
      </cdr:txBody>
    </cdr:sp>
  </cdr:relSizeAnchor>
  <cdr:relSizeAnchor xmlns:cdr="http://schemas.openxmlformats.org/drawingml/2006/chartDrawing">
    <cdr:from>
      <cdr:x>0.43647</cdr:x>
      <cdr:y>0.86279</cdr:y>
    </cdr:from>
    <cdr:to>
      <cdr:x>0.52593</cdr:x>
      <cdr:y>0.90098</cdr:y>
    </cdr:to>
    <cdr:sp macro="" textlink="">
      <cdr:nvSpPr>
        <cdr:cNvPr id="4" name="TextBox 14"/>
        <cdr:cNvSpPr txBox="1"/>
      </cdr:nvSpPr>
      <cdr:spPr>
        <a:xfrm xmlns:a="http://schemas.openxmlformats.org/drawingml/2006/main">
          <a:off x="3718034" y="5562600"/>
          <a:ext cx="762000" cy="24622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000" b="1" dirty="0">
              <a:solidFill>
                <a:schemeClr val="bg1"/>
              </a:solidFill>
            </a:rPr>
            <a:t>250 kg</a:t>
          </a:r>
        </a:p>
      </cdr:txBody>
    </cdr:sp>
  </cdr:relSizeAnchor>
  <cdr:relSizeAnchor xmlns:cdr="http://schemas.openxmlformats.org/drawingml/2006/chartDrawing">
    <cdr:from>
      <cdr:x>0.23835</cdr:x>
      <cdr:y>0.46094</cdr:y>
    </cdr:from>
    <cdr:to>
      <cdr:x>0.36993</cdr:x>
      <cdr:y>0.50391</cdr:y>
    </cdr:to>
    <cdr:sp macro="" textlink="">
      <cdr:nvSpPr>
        <cdr:cNvPr id="5" name="TextBox 6"/>
        <cdr:cNvSpPr txBox="1"/>
      </cdr:nvSpPr>
      <cdr:spPr>
        <a:xfrm xmlns:a="http://schemas.openxmlformats.org/drawingml/2006/main">
          <a:off x="2030365" y="2971800"/>
          <a:ext cx="1120870" cy="27700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r"/>
          <a:r>
            <a:rPr lang="en-US" sz="1200" b="1" dirty="0"/>
            <a:t>~37 bombs</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6" tIns="46588" rIns="93176" bIns="46588" rtlCol="0"/>
          <a:lstStyle>
            <a:lvl1pPr algn="l">
              <a:defRPr sz="1200"/>
            </a:lvl1pPr>
          </a:lstStyle>
          <a:p>
            <a:endParaRPr lang="en-US"/>
          </a:p>
        </p:txBody>
      </p:sp>
      <p:sp>
        <p:nvSpPr>
          <p:cNvPr id="3" name="Date Placeholder 2"/>
          <p:cNvSpPr>
            <a:spLocks noGrp="1"/>
          </p:cNvSpPr>
          <p:nvPr>
            <p:ph type="dt" sz="quarter" idx="1"/>
          </p:nvPr>
        </p:nvSpPr>
        <p:spPr>
          <a:xfrm>
            <a:off x="3970939" y="0"/>
            <a:ext cx="3037840" cy="464820"/>
          </a:xfrm>
          <a:prstGeom prst="rect">
            <a:avLst/>
          </a:prstGeom>
        </p:spPr>
        <p:txBody>
          <a:bodyPr vert="horz" lIns="93176" tIns="46588" rIns="93176" bIns="46588" rtlCol="0"/>
          <a:lstStyle>
            <a:lvl1pPr algn="r">
              <a:defRPr sz="1200"/>
            </a:lvl1pPr>
          </a:lstStyle>
          <a:p>
            <a:fld id="{05850EF1-EF7A-481E-AE9E-F850D0D15496}" type="datetimeFigureOut">
              <a:rPr lang="en-US" smtClean="0"/>
              <a:t>9/25/2026</a:t>
            </a:fld>
            <a:endParaRPr lang="en-US"/>
          </a:p>
        </p:txBody>
      </p:sp>
      <p:sp>
        <p:nvSpPr>
          <p:cNvPr id="4" name="Footer Placeholder 3"/>
          <p:cNvSpPr>
            <a:spLocks noGrp="1"/>
          </p:cNvSpPr>
          <p:nvPr>
            <p:ph type="ftr" sz="quarter" idx="2"/>
          </p:nvPr>
        </p:nvSpPr>
        <p:spPr>
          <a:xfrm>
            <a:off x="0" y="8829966"/>
            <a:ext cx="3037840" cy="464820"/>
          </a:xfrm>
          <a:prstGeom prst="rect">
            <a:avLst/>
          </a:prstGeom>
        </p:spPr>
        <p:txBody>
          <a:bodyPr vert="horz" lIns="93176" tIns="46588" rIns="93176" bIns="46588" rtlCol="0" anchor="b"/>
          <a:lstStyle>
            <a:lvl1pPr algn="l">
              <a:defRPr sz="1200"/>
            </a:lvl1pPr>
          </a:lstStyle>
          <a:p>
            <a:endParaRPr lang="en-US"/>
          </a:p>
        </p:txBody>
      </p:sp>
      <p:sp>
        <p:nvSpPr>
          <p:cNvPr id="5" name="Slide Number Placeholder 4"/>
          <p:cNvSpPr>
            <a:spLocks noGrp="1"/>
          </p:cNvSpPr>
          <p:nvPr>
            <p:ph type="sldNum" sz="quarter" idx="3"/>
          </p:nvPr>
        </p:nvSpPr>
        <p:spPr>
          <a:xfrm>
            <a:off x="3970939" y="8829966"/>
            <a:ext cx="3037840" cy="464820"/>
          </a:xfrm>
          <a:prstGeom prst="rect">
            <a:avLst/>
          </a:prstGeom>
        </p:spPr>
        <p:txBody>
          <a:bodyPr vert="horz" lIns="93176" tIns="46588" rIns="93176" bIns="46588" rtlCol="0" anchor="b"/>
          <a:lstStyle>
            <a:lvl1pPr algn="r">
              <a:defRPr sz="1200"/>
            </a:lvl1pPr>
          </a:lstStyle>
          <a:p>
            <a:fld id="{B0C331AB-1E56-4FC3-8B15-3026DAC411AF}" type="slidenum">
              <a:rPr lang="en-US" smtClean="0"/>
              <a:t>‹#›</a:t>
            </a:fld>
            <a:endParaRPr lang="en-US"/>
          </a:p>
        </p:txBody>
      </p:sp>
    </p:spTree>
    <p:extLst>
      <p:ext uri="{BB962C8B-B14F-4D97-AF65-F5344CB8AC3E}">
        <p14:creationId xmlns:p14="http://schemas.microsoft.com/office/powerpoint/2010/main" val="3793320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6" tIns="46588" rIns="93176" bIns="46588" rtlCol="0"/>
          <a:lstStyle>
            <a:lvl1pPr algn="l">
              <a:defRPr sz="1200"/>
            </a:lvl1pPr>
          </a:lstStyle>
          <a:p>
            <a:endParaRPr lang="en-US"/>
          </a:p>
        </p:txBody>
      </p:sp>
      <p:sp>
        <p:nvSpPr>
          <p:cNvPr id="3" name="Date Placeholder 2"/>
          <p:cNvSpPr>
            <a:spLocks noGrp="1"/>
          </p:cNvSpPr>
          <p:nvPr>
            <p:ph type="dt" idx="1"/>
          </p:nvPr>
        </p:nvSpPr>
        <p:spPr>
          <a:xfrm>
            <a:off x="3970939" y="0"/>
            <a:ext cx="3037840" cy="464820"/>
          </a:xfrm>
          <a:prstGeom prst="rect">
            <a:avLst/>
          </a:prstGeom>
        </p:spPr>
        <p:txBody>
          <a:bodyPr vert="horz" lIns="93176" tIns="46588" rIns="93176" bIns="46588" rtlCol="0"/>
          <a:lstStyle>
            <a:lvl1pPr algn="r">
              <a:defRPr sz="1200"/>
            </a:lvl1pPr>
          </a:lstStyle>
          <a:p>
            <a:fld id="{CB470636-7C11-4BE3-BF97-75525ED2227C}" type="datetimeFigureOut">
              <a:rPr lang="en-US" smtClean="0"/>
              <a:t>9/25/2026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6" tIns="46588" rIns="93176" bIns="46588" rtlCol="0" anchor="ctr"/>
          <a:lstStyle/>
          <a:p>
            <a:endParaRPr lang="en-US"/>
          </a:p>
        </p:txBody>
      </p:sp>
      <p:sp>
        <p:nvSpPr>
          <p:cNvPr id="5" name="Notes Placeholder 4"/>
          <p:cNvSpPr>
            <a:spLocks noGrp="1"/>
          </p:cNvSpPr>
          <p:nvPr>
            <p:ph type="body" sz="quarter" idx="3"/>
          </p:nvPr>
        </p:nvSpPr>
        <p:spPr>
          <a:xfrm>
            <a:off x="701041" y="4415791"/>
            <a:ext cx="5608320" cy="4183380"/>
          </a:xfrm>
          <a:prstGeom prst="rect">
            <a:avLst/>
          </a:prstGeom>
        </p:spPr>
        <p:txBody>
          <a:bodyPr vert="horz" lIns="93176" tIns="46588" rIns="93176" bIns="4658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6"/>
            <a:ext cx="3037840" cy="464820"/>
          </a:xfrm>
          <a:prstGeom prst="rect">
            <a:avLst/>
          </a:prstGeom>
        </p:spPr>
        <p:txBody>
          <a:bodyPr vert="horz" lIns="93176" tIns="46588" rIns="93176" bIns="46588"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6"/>
            <a:ext cx="3037840" cy="464820"/>
          </a:xfrm>
          <a:prstGeom prst="rect">
            <a:avLst/>
          </a:prstGeom>
        </p:spPr>
        <p:txBody>
          <a:bodyPr vert="horz" lIns="93176" tIns="46588" rIns="93176" bIns="46588" rtlCol="0" anchor="b"/>
          <a:lstStyle>
            <a:lvl1pPr algn="r">
              <a:defRPr sz="1200"/>
            </a:lvl1pPr>
          </a:lstStyle>
          <a:p>
            <a:fld id="{BCC12EA2-8874-4112-A00A-82FDE02805F4}" type="slidenum">
              <a:rPr lang="en-US" smtClean="0"/>
              <a:t>‹#›</a:t>
            </a:fld>
            <a:endParaRPr lang="en-US"/>
          </a:p>
        </p:txBody>
      </p:sp>
    </p:spTree>
    <p:extLst>
      <p:ext uri="{BB962C8B-B14F-4D97-AF65-F5344CB8AC3E}">
        <p14:creationId xmlns:p14="http://schemas.microsoft.com/office/powerpoint/2010/main" val="2234181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CC12EA2-8874-4112-A00A-82FDE02805F4}" type="slidenum">
              <a:rPr lang="en-US" smtClean="0"/>
              <a:t>1</a:t>
            </a:fld>
            <a:endParaRPr lang="en-US"/>
          </a:p>
        </p:txBody>
      </p:sp>
    </p:spTree>
    <p:extLst>
      <p:ext uri="{BB962C8B-B14F-4D97-AF65-F5344CB8AC3E}">
        <p14:creationId xmlns:p14="http://schemas.microsoft.com/office/powerpoint/2010/main" val="1473015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120</a:t>
            </a:fld>
            <a:endParaRPr lang="en-US" dirty="0"/>
          </a:p>
        </p:txBody>
      </p:sp>
    </p:spTree>
    <p:extLst>
      <p:ext uri="{BB962C8B-B14F-4D97-AF65-F5344CB8AC3E}">
        <p14:creationId xmlns:p14="http://schemas.microsoft.com/office/powerpoint/2010/main" val="2059880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121</a:t>
            </a:fld>
            <a:endParaRPr lang="en-US" dirty="0"/>
          </a:p>
        </p:txBody>
      </p:sp>
    </p:spTree>
    <p:extLst>
      <p:ext uri="{BB962C8B-B14F-4D97-AF65-F5344CB8AC3E}">
        <p14:creationId xmlns:p14="http://schemas.microsoft.com/office/powerpoint/2010/main" val="1897300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123</a:t>
            </a:fld>
            <a:endParaRPr lang="en-US" dirty="0"/>
          </a:p>
        </p:txBody>
      </p:sp>
    </p:spTree>
    <p:extLst>
      <p:ext uri="{BB962C8B-B14F-4D97-AF65-F5344CB8AC3E}">
        <p14:creationId xmlns:p14="http://schemas.microsoft.com/office/powerpoint/2010/main" val="2178533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126</a:t>
            </a:fld>
            <a:endParaRPr lang="en-US" dirty="0"/>
          </a:p>
        </p:txBody>
      </p:sp>
    </p:spTree>
    <p:extLst>
      <p:ext uri="{BB962C8B-B14F-4D97-AF65-F5344CB8AC3E}">
        <p14:creationId xmlns:p14="http://schemas.microsoft.com/office/powerpoint/2010/main" val="260942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127</a:t>
            </a:fld>
            <a:endParaRPr lang="en-US" dirty="0"/>
          </a:p>
        </p:txBody>
      </p:sp>
    </p:spTree>
    <p:extLst>
      <p:ext uri="{BB962C8B-B14F-4D97-AF65-F5344CB8AC3E}">
        <p14:creationId xmlns:p14="http://schemas.microsoft.com/office/powerpoint/2010/main" val="992518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129</a:t>
            </a:fld>
            <a:endParaRPr lang="en-US" dirty="0"/>
          </a:p>
        </p:txBody>
      </p:sp>
    </p:spTree>
    <p:extLst>
      <p:ext uri="{BB962C8B-B14F-4D97-AF65-F5344CB8AC3E}">
        <p14:creationId xmlns:p14="http://schemas.microsoft.com/office/powerpoint/2010/main" val="2254991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C47877-F384-4EE7-82D2-570A5234BD08}" type="slidenum">
              <a:rPr lang="en-US" smtClean="0"/>
              <a:t>130</a:t>
            </a:fld>
            <a:endParaRPr lang="en-US" dirty="0"/>
          </a:p>
        </p:txBody>
      </p:sp>
    </p:spTree>
    <p:extLst>
      <p:ext uri="{BB962C8B-B14F-4D97-AF65-F5344CB8AC3E}">
        <p14:creationId xmlns:p14="http://schemas.microsoft.com/office/powerpoint/2010/main" val="2415738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2/12/2014</a:t>
            </a:r>
          </a:p>
        </p:txBody>
      </p:sp>
      <p:sp>
        <p:nvSpPr>
          <p:cNvPr id="6" name="Slide Number Placeholder 5"/>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1539267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2/12/2014</a:t>
            </a:r>
          </a:p>
        </p:txBody>
      </p:sp>
      <p:sp>
        <p:nvSpPr>
          <p:cNvPr id="6" name="Slide Number Placeholder 5"/>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30732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r>
              <a:rPr lang="en-US"/>
              <a:t>2/12/2014</a:t>
            </a:r>
          </a:p>
        </p:txBody>
      </p:sp>
      <p:sp>
        <p:nvSpPr>
          <p:cNvPr id="6" name="Slide Number Placeholder 5"/>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545477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2/12/2014</a:t>
            </a:r>
          </a:p>
        </p:txBody>
      </p:sp>
      <p:sp>
        <p:nvSpPr>
          <p:cNvPr id="7" name="Slide Number Placeholder 6"/>
          <p:cNvSpPr>
            <a:spLocks noGrp="1"/>
          </p:cNvSpPr>
          <p:nvPr>
            <p:ph type="sldNum" sz="quarter" idx="12"/>
          </p:nvPr>
        </p:nvSpPr>
        <p:spPr/>
        <p:txBody>
          <a:bodyPr/>
          <a:lstStyle/>
          <a:p>
            <a:fld id="{89814B24-03A4-4638-A05E-5A1A91416451}" type="slidenum">
              <a:rPr lang="en-US" smtClean="0"/>
              <a:pPr/>
              <a:t>‹#›</a:t>
            </a:fld>
            <a:endParaRPr lang="en-US"/>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04379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2/12/2014</a:t>
            </a:r>
          </a:p>
        </p:txBody>
      </p:sp>
      <p:sp>
        <p:nvSpPr>
          <p:cNvPr id="9" name="Slide Number Placeholder 8"/>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1284223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2/12/2014</a:t>
            </a:r>
          </a:p>
        </p:txBody>
      </p:sp>
      <p:sp>
        <p:nvSpPr>
          <p:cNvPr id="5" name="Slide Number Placeholder 4"/>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3607097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2/12/2014</a:t>
            </a:r>
          </a:p>
        </p:txBody>
      </p:sp>
      <p:sp>
        <p:nvSpPr>
          <p:cNvPr id="4" name="Slide Number Placeholder 3"/>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2972317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r>
              <a:rPr lang="en-US"/>
              <a:t>2/12/2014</a:t>
            </a:r>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89814B24-03A4-4638-A05E-5A1A91416451}" type="slidenum">
              <a:rPr lang="en-US" smtClean="0">
                <a:solidFill>
                  <a:srgbClr val="675E47"/>
                </a:solidFill>
              </a:rPr>
              <a:pPr/>
              <a:t>‹#›</a:t>
            </a:fld>
            <a:endParaRPr lang="en-US">
              <a:solidFill>
                <a:srgbClr val="675E47"/>
              </a:solidFill>
            </a:endParaRPr>
          </a:p>
        </p:txBody>
      </p:sp>
    </p:spTree>
    <p:extLst>
      <p:ext uri="{BB962C8B-B14F-4D97-AF65-F5344CB8AC3E}">
        <p14:creationId xmlns:p14="http://schemas.microsoft.com/office/powerpoint/2010/main" val="2253576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2/12/2014</a:t>
            </a:r>
          </a:p>
        </p:txBody>
      </p:sp>
      <p:sp>
        <p:nvSpPr>
          <p:cNvPr id="7" name="Slide Number Placeholder 6"/>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46439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2/12/2014</a:t>
            </a:r>
          </a:p>
        </p:txBody>
      </p:sp>
      <p:sp>
        <p:nvSpPr>
          <p:cNvPr id="6" name="Slide Number Placeholder 5"/>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1179417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2/12/2014</a:t>
            </a:r>
          </a:p>
        </p:txBody>
      </p:sp>
      <p:sp>
        <p:nvSpPr>
          <p:cNvPr id="6" name="Slide Number Placeholder 5"/>
          <p:cNvSpPr>
            <a:spLocks noGrp="1"/>
          </p:cNvSpPr>
          <p:nvPr>
            <p:ph type="sldNum" sz="quarter" idx="12"/>
          </p:nvPr>
        </p:nvSpPr>
        <p:spPr/>
        <p:txBody>
          <a:bodyPr/>
          <a:lstStyle/>
          <a:p>
            <a:fld id="{89814B24-03A4-4638-A05E-5A1A91416451}" type="slidenum">
              <a:rPr lang="en-US" smtClean="0"/>
              <a:pPr/>
              <a:t>‹#›</a:t>
            </a:fld>
            <a:endParaRPr lang="en-US"/>
          </a:p>
        </p:txBody>
      </p:sp>
    </p:spTree>
    <p:extLst>
      <p:ext uri="{BB962C8B-B14F-4D97-AF65-F5344CB8AC3E}">
        <p14:creationId xmlns:p14="http://schemas.microsoft.com/office/powerpoint/2010/main" val="1472511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Placeholder 1"/>
          <p:cNvSpPr>
            <a:spLocks noGrp="1"/>
          </p:cNvSpPr>
          <p:nvPr>
            <p:ph type="title"/>
          </p:nvPr>
        </p:nvSpPr>
        <p:spPr>
          <a:xfrm>
            <a:off x="457200" y="365760"/>
            <a:ext cx="8229600" cy="548640"/>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457200" y="1100628"/>
            <a:ext cx="8229600" cy="395000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r>
              <a:rPr lang="en-US"/>
              <a:t>2/12/2014</a:t>
            </a:r>
            <a:endParaRPr lang="en-US"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89814B24-03A4-4638-A05E-5A1A91416451}" type="slidenum">
              <a:rPr lang="en-US" smtClean="0"/>
              <a:pPr/>
              <a:t>‹#›</a:t>
            </a:fld>
            <a:endParaRPr lang="en-US"/>
          </a:p>
        </p:txBody>
      </p:sp>
    </p:spTree>
    <p:extLst>
      <p:ext uri="{BB962C8B-B14F-4D97-AF65-F5344CB8AC3E}">
        <p14:creationId xmlns:p14="http://schemas.microsoft.com/office/powerpoint/2010/main" val="6464838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l" defTabSz="914400" rtl="0" eaLnBrk="1" latinLnBrk="0" hangingPunct="1">
        <a:spcBef>
          <a:spcPct val="0"/>
        </a:spcBef>
        <a:buNone/>
        <a:defRPr sz="3200" b="1"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24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oleObject" Target="../embeddings/oleObject2.bin"/><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oleObject" Target="../embeddings/oleObject3.bin"/><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58.xml.rels><?xml version="1.0" encoding="UTF-8" standalone="yes"?>
<Relationships xmlns="http://schemas.openxmlformats.org/package/2006/relationships"><Relationship Id="rId3" Type="http://schemas.openxmlformats.org/officeDocument/2006/relationships/image" Target="../media/image59.tiff"/><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2.jpeg"/><Relationship Id="rId7" Type="http://schemas.openxmlformats.org/officeDocument/2006/relationships/image" Target="../media/image76.jpeg"/><Relationship Id="rId2" Type="http://schemas.openxmlformats.org/officeDocument/2006/relationships/image" Target="../media/image71.jpeg"/><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7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72.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7.gi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jpeg"/><Relationship Id="rId7" Type="http://schemas.openxmlformats.org/officeDocument/2006/relationships/image" Target="../media/image102.png"/><Relationship Id="rId2" Type="http://schemas.openxmlformats.org/officeDocument/2006/relationships/image" Target="../media/image97.jpeg"/><Relationship Id="rId1" Type="http://schemas.openxmlformats.org/officeDocument/2006/relationships/slideLayout" Target="../slideLayouts/slideLayout2.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86.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16.png"/><Relationship Id="rId7" Type="http://schemas.openxmlformats.org/officeDocument/2006/relationships/image" Target="../media/image120.png"/><Relationship Id="rId2" Type="http://schemas.openxmlformats.org/officeDocument/2006/relationships/image" Target="../media/image115.jpeg"/><Relationship Id="rId1" Type="http://schemas.openxmlformats.org/officeDocument/2006/relationships/slideLayout" Target="../slideLayouts/slideLayout7.xml"/><Relationship Id="rId6" Type="http://schemas.openxmlformats.org/officeDocument/2006/relationships/image" Target="../media/image119.PNG"/><Relationship Id="rId5" Type="http://schemas.openxmlformats.org/officeDocument/2006/relationships/image" Target="../media/image118.jpeg"/><Relationship Id="rId4" Type="http://schemas.openxmlformats.org/officeDocument/2006/relationships/image" Target="../media/image117.jpeg"/></Relationships>
</file>

<file path=ppt/slides/_rels/slide99.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26.gif"/><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2.xml"/><Relationship Id="rId5" Type="http://schemas.openxmlformats.org/officeDocument/2006/relationships/image" Target="../media/image131.png"/><Relationship Id="rId4" Type="http://schemas.openxmlformats.org/officeDocument/2006/relationships/image" Target="../media/image130.png"/></Relationships>
</file>

<file path=ppt/slides/_rels/slide107.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2.xml"/><Relationship Id="rId5" Type="http://schemas.openxmlformats.org/officeDocument/2006/relationships/image" Target="../media/image135.png"/><Relationship Id="rId4" Type="http://schemas.openxmlformats.org/officeDocument/2006/relationships/image" Target="../media/image134.png"/></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2.xml"/><Relationship Id="rId4" Type="http://schemas.openxmlformats.org/officeDocument/2006/relationships/comments" Target="../comments/commen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38.gif"/><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tandfonline.com/doi/full/10.1080/00963402.2017.1290375" TargetMode="External"/><Relationship Id="rId4" Type="http://schemas.openxmlformats.org/officeDocument/2006/relationships/hyperlink" Target="http://www.tandfonline.com/doi/full/10.1080/00963402.2016.1264213" TargetMode="External"/></Relationships>
</file>

<file path=ppt/slides/_rels/slide121.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fissilematerials.org/library/gfmr10.pdf" TargetMode="External"/><Relationship Id="rId4" Type="http://schemas.openxmlformats.org/officeDocument/2006/relationships/hyperlink" Target="http://fissilematerials.org/library/gfmr13.pdf" TargetMode="External"/></Relationships>
</file>

<file path=ppt/slides/_rels/slide124.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149.jpg"/><Relationship Id="rId2" Type="http://schemas.openxmlformats.org/officeDocument/2006/relationships/image" Target="../media/image148.gif"/><Relationship Id="rId1" Type="http://schemas.openxmlformats.org/officeDocument/2006/relationships/slideLayout" Target="../slideLayouts/slideLayout2.xml"/><Relationship Id="rId4" Type="http://schemas.openxmlformats.org/officeDocument/2006/relationships/image" Target="../media/image150.jpg"/></Relationships>
</file>

<file path=ppt/slides/_rels/slide12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fissilematerials.org/library/gfmr10.pdf" TargetMode="External"/><Relationship Id="rId4" Type="http://schemas.openxmlformats.org/officeDocument/2006/relationships/hyperlink" Target="http://fissilematerials.org/library/gfmr13.pdf" TargetMode="External"/></Relationships>
</file>

<file path=ppt/slides/_rels/slide127.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128.xml.rels><?xml version="1.0" encoding="UTF-8" standalone="yes"?>
<Relationships xmlns="http://schemas.openxmlformats.org/package/2006/relationships"><Relationship Id="rId2" Type="http://schemas.openxmlformats.org/officeDocument/2006/relationships/image" Target="../media/image152.jp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2.wdp"/></Relationships>
</file>

<file path=ppt/slides/_rels/slide130.xml.rels><?xml version="1.0" encoding="UTF-8" standalone="yes"?>
<Relationships xmlns="http://schemas.openxmlformats.org/package/2006/relationships"><Relationship Id="rId3" Type="http://schemas.openxmlformats.org/officeDocument/2006/relationships/hyperlink" Target="http://fas.org/rlg/980826-pu.htm"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hyperlink" Target="http://fsi.stanford.edu/sites/default/files/VAF-June.pdf" TargetMode="External"/></Relationships>
</file>

<file path=ppt/slides/_rels/slide131.xml.rels><?xml version="1.0" encoding="UTF-8" standalone="yes"?>
<Relationships xmlns="http://schemas.openxmlformats.org/package/2006/relationships"><Relationship Id="rId2" Type="http://schemas.openxmlformats.org/officeDocument/2006/relationships/image" Target="../media/image154.jp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55.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image" Target="../media/image156.jp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tiff"/><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jpeg"/><Relationship Id="rId1" Type="http://schemas.openxmlformats.org/officeDocument/2006/relationships/slideLayout" Target="../slideLayouts/slideLayout7.xml"/><Relationship Id="rId5" Type="http://schemas.openxmlformats.org/officeDocument/2006/relationships/image" Target="../media/image118.jpeg"/><Relationship Id="rId4" Type="http://schemas.openxmlformats.org/officeDocument/2006/relationships/image" Target="../media/image1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6400800"/>
          </a:xfrm>
        </p:spPr>
        <p:txBody>
          <a:bodyPr>
            <a:normAutofit fontScale="77500" lnSpcReduction="20000"/>
          </a:bodyPr>
          <a:lstStyle/>
          <a:p>
            <a:pPr marL="847090" marR="606425" algn="ctr">
              <a:lnSpc>
                <a:spcPts val="3965"/>
              </a:lnSpc>
              <a:spcBef>
                <a:spcPts val="0"/>
              </a:spcBef>
              <a:spcAft>
                <a:spcPts val="0"/>
              </a:spcAft>
            </a:pPr>
            <a:endParaRPr lang="en-US" sz="4400" dirty="0">
              <a:latin typeface="Arial" panose="020B0604020202020204" pitchFamily="34" charset="0"/>
              <a:ea typeface="Calibri"/>
              <a:cs typeface="Arial" panose="020B0604020202020204" pitchFamily="34" charset="0"/>
            </a:endParaRPr>
          </a:p>
          <a:p>
            <a:pPr marL="847090" marR="606425" algn="ctr">
              <a:lnSpc>
                <a:spcPts val="3965"/>
              </a:lnSpc>
              <a:spcBef>
                <a:spcPts val="0"/>
              </a:spcBef>
              <a:spcAft>
                <a:spcPts val="0"/>
              </a:spcAft>
            </a:pPr>
            <a:endParaRPr lang="en-US" sz="4400" dirty="0">
              <a:latin typeface="Arial" panose="020B0604020202020204" pitchFamily="34" charset="0"/>
              <a:ea typeface="Calibri"/>
              <a:cs typeface="Arial" panose="020B0604020202020204" pitchFamily="34" charset="0"/>
            </a:endParaRPr>
          </a:p>
          <a:p>
            <a:pPr marL="847090" marR="606425" algn="ctr">
              <a:lnSpc>
                <a:spcPts val="3965"/>
              </a:lnSpc>
              <a:spcBef>
                <a:spcPts val="0"/>
              </a:spcBef>
              <a:spcAft>
                <a:spcPts val="0"/>
              </a:spcAft>
            </a:pPr>
            <a:r>
              <a:rPr lang="en-US" sz="4400" dirty="0">
                <a:latin typeface="Arial" panose="020B0604020202020204" pitchFamily="34" charset="0"/>
                <a:ea typeface="Calibri"/>
                <a:cs typeface="Arial" panose="020B0604020202020204" pitchFamily="34" charset="0"/>
              </a:rPr>
              <a:t>NUCLEAR ENERGY BASICS, </a:t>
            </a:r>
          </a:p>
          <a:p>
            <a:pPr marL="847090" marR="606425" algn="ctr">
              <a:lnSpc>
                <a:spcPts val="3965"/>
              </a:lnSpc>
              <a:spcBef>
                <a:spcPts val="0"/>
              </a:spcBef>
              <a:spcAft>
                <a:spcPts val="0"/>
              </a:spcAft>
            </a:pPr>
            <a:endParaRPr lang="en-US" sz="4400" dirty="0">
              <a:latin typeface="Arial" panose="020B0604020202020204" pitchFamily="34" charset="0"/>
              <a:ea typeface="Calibri"/>
              <a:cs typeface="Arial" panose="020B0604020202020204" pitchFamily="34" charset="0"/>
            </a:endParaRPr>
          </a:p>
          <a:p>
            <a:pPr marL="847090" marR="606425" algn="ctr">
              <a:lnSpc>
                <a:spcPts val="3965"/>
              </a:lnSpc>
              <a:spcBef>
                <a:spcPts val="0"/>
              </a:spcBef>
              <a:spcAft>
                <a:spcPts val="0"/>
              </a:spcAft>
            </a:pPr>
            <a:r>
              <a:rPr lang="en-US" sz="4400" dirty="0">
                <a:latin typeface="Arial" panose="020B0604020202020204" pitchFamily="34" charset="0"/>
                <a:ea typeface="Calibri"/>
                <a:cs typeface="Arial" panose="020B0604020202020204" pitchFamily="34" charset="0"/>
              </a:rPr>
              <a:t>PART 2:</a:t>
            </a:r>
          </a:p>
          <a:p>
            <a:pPr marL="847090" marR="606425" algn="ctr">
              <a:lnSpc>
                <a:spcPts val="3965"/>
              </a:lnSpc>
              <a:spcBef>
                <a:spcPts val="0"/>
              </a:spcBef>
              <a:spcAft>
                <a:spcPts val="0"/>
              </a:spcAft>
            </a:pPr>
            <a:r>
              <a:rPr lang="en-US" sz="4400" dirty="0">
                <a:latin typeface="Arial" panose="020B0604020202020204" pitchFamily="34" charset="0"/>
                <a:ea typeface="Calibri"/>
                <a:cs typeface="Arial" panose="020B0604020202020204" pitchFamily="34" charset="0"/>
              </a:rPr>
              <a:t>REACTORS AND NUCLEAR FUEL MAKING</a:t>
            </a:r>
            <a:endParaRPr lang="en-US" sz="4400" dirty="0">
              <a:latin typeface="Arial" panose="020B0604020202020204" pitchFamily="34" charset="0"/>
              <a:cs typeface="Arial" panose="020B0604020202020204" pitchFamily="34" charset="0"/>
            </a:endParaRPr>
          </a:p>
          <a:p>
            <a:pPr marL="847090" marR="606425" algn="ctr">
              <a:lnSpc>
                <a:spcPts val="3965"/>
              </a:lnSpc>
              <a:spcBef>
                <a:spcPts val="0"/>
              </a:spcBef>
              <a:spcAft>
                <a:spcPts val="0"/>
              </a:spcAft>
            </a:pPr>
            <a:endParaRPr lang="en-US" sz="1800" dirty="0">
              <a:latin typeface="Arial" panose="020B0604020202020204" pitchFamily="34" charset="0"/>
              <a:ea typeface="Calibri"/>
              <a:cs typeface="Arial" panose="020B0604020202020204" pitchFamily="34" charset="0"/>
            </a:endParaRPr>
          </a:p>
          <a:p>
            <a:pPr marL="847090" marR="606425" algn="ctr">
              <a:lnSpc>
                <a:spcPts val="3965"/>
              </a:lnSpc>
              <a:spcBef>
                <a:spcPts val="0"/>
              </a:spcBef>
              <a:spcAft>
                <a:spcPts val="0"/>
              </a:spcAft>
            </a:pPr>
            <a:endParaRPr lang="en-US" i="1" dirty="0">
              <a:latin typeface="Arial" panose="020B0604020202020204" pitchFamily="34" charset="0"/>
              <a:ea typeface="Calibri"/>
              <a:cs typeface="Arial" panose="020B0604020202020204" pitchFamily="34" charset="0"/>
            </a:endParaRPr>
          </a:p>
          <a:p>
            <a:pPr marL="847090" marR="606425" algn="ctr">
              <a:lnSpc>
                <a:spcPts val="3965"/>
              </a:lnSpc>
              <a:spcBef>
                <a:spcPts val="0"/>
              </a:spcBef>
              <a:spcAft>
                <a:spcPts val="0"/>
              </a:spcAft>
            </a:pPr>
            <a:endParaRPr lang="en-US" i="1" dirty="0">
              <a:latin typeface="Arial" panose="020B0604020202020204" pitchFamily="34" charset="0"/>
              <a:ea typeface="Calibri"/>
              <a:cs typeface="Arial" panose="020B0604020202020204" pitchFamily="34" charset="0"/>
            </a:endParaRPr>
          </a:p>
          <a:p>
            <a:pPr marL="0" lvl="0" indent="0" algn="ctr">
              <a:spcBef>
                <a:spcPts val="0"/>
              </a:spcBef>
            </a:pPr>
            <a:r>
              <a:rPr lang="en-US" sz="1900" b="0" dirty="0">
                <a:solidFill>
                  <a:srgbClr val="000000"/>
                </a:solidFill>
                <a:latin typeface="Arial" pitchFamily="34" charset="0"/>
                <a:cs typeface="Arial" pitchFamily="34" charset="0"/>
              </a:rPr>
              <a:t>A presentation by</a:t>
            </a:r>
            <a:br>
              <a:rPr lang="en-US" sz="1900" b="0" dirty="0">
                <a:solidFill>
                  <a:srgbClr val="000000"/>
                </a:solidFill>
                <a:latin typeface="Arial" pitchFamily="34" charset="0"/>
                <a:cs typeface="Arial" pitchFamily="34" charset="0"/>
              </a:rPr>
            </a:br>
            <a:r>
              <a:rPr lang="en-US" sz="1900" dirty="0">
                <a:solidFill>
                  <a:srgbClr val="000000"/>
                </a:solidFill>
                <a:latin typeface="Arial" pitchFamily="34" charset="0"/>
                <a:cs typeface="Arial" pitchFamily="34" charset="0"/>
              </a:rPr>
              <a:t> Henry Sokolski</a:t>
            </a:r>
            <a:br>
              <a:rPr lang="en-US" sz="1900" dirty="0">
                <a:solidFill>
                  <a:srgbClr val="000000"/>
                </a:solidFill>
                <a:latin typeface="Arial" pitchFamily="34" charset="0"/>
                <a:cs typeface="Arial" pitchFamily="34" charset="0"/>
              </a:rPr>
            </a:br>
            <a:r>
              <a:rPr lang="en-US" sz="1900" b="0" dirty="0">
                <a:solidFill>
                  <a:srgbClr val="000000"/>
                </a:solidFill>
                <a:latin typeface="Arial" pitchFamily="34" charset="0"/>
                <a:cs typeface="Arial" pitchFamily="34" charset="0"/>
              </a:rPr>
              <a:t>Executive Director</a:t>
            </a:r>
            <a:br>
              <a:rPr lang="en-US" sz="1900" b="0" dirty="0">
                <a:solidFill>
                  <a:srgbClr val="000000"/>
                </a:solidFill>
                <a:latin typeface="Arial" pitchFamily="34" charset="0"/>
                <a:cs typeface="Arial" pitchFamily="34" charset="0"/>
              </a:rPr>
            </a:br>
            <a:r>
              <a:rPr lang="en-US" sz="1900" b="0" dirty="0">
                <a:solidFill>
                  <a:srgbClr val="000000"/>
                </a:solidFill>
                <a:latin typeface="Arial" pitchFamily="34" charset="0"/>
                <a:cs typeface="Arial" pitchFamily="34" charset="0"/>
              </a:rPr>
              <a:t>Nonproliferation Policy Education Center</a:t>
            </a:r>
            <a:br>
              <a:rPr lang="en-US" sz="1900" b="0" dirty="0">
                <a:solidFill>
                  <a:srgbClr val="000000"/>
                </a:solidFill>
                <a:latin typeface="Arial" pitchFamily="34" charset="0"/>
                <a:cs typeface="Arial" pitchFamily="34" charset="0"/>
              </a:rPr>
            </a:br>
            <a:r>
              <a:rPr lang="en-US" sz="1900" dirty="0">
                <a:solidFill>
                  <a:srgbClr val="FF0000"/>
                </a:solidFill>
                <a:latin typeface="Arial" pitchFamily="34" charset="0"/>
                <a:cs typeface="Arial" pitchFamily="34" charset="0"/>
              </a:rPr>
              <a:t>www.npolicy.org</a:t>
            </a:r>
          </a:p>
          <a:p>
            <a:pPr marL="0" lvl="0" indent="0" algn="ctr">
              <a:spcBef>
                <a:spcPts val="1200"/>
              </a:spcBef>
            </a:pPr>
            <a:r>
              <a:rPr lang="en-US" sz="1400" b="0" i="1" dirty="0">
                <a:latin typeface="Arial" pitchFamily="34" charset="0"/>
                <a:cs typeface="Arial" pitchFamily="34" charset="0"/>
              </a:rPr>
              <a:t>© Nonproliferation Policy Education Center</a:t>
            </a:r>
          </a:p>
          <a:p>
            <a:pPr marL="847090" marR="606425" algn="ctr">
              <a:lnSpc>
                <a:spcPts val="3965"/>
              </a:lnSpc>
              <a:spcBef>
                <a:spcPts val="0"/>
              </a:spcBef>
              <a:spcAft>
                <a:spcPts val="0"/>
              </a:spcAft>
            </a:pPr>
            <a:endParaRPr lang="en-US" dirty="0">
              <a:latin typeface="Times New Roman"/>
              <a:ea typeface="Calibri"/>
              <a:cs typeface="Times New Roman"/>
            </a:endParaRPr>
          </a:p>
          <a:p>
            <a:pPr marL="847090" marR="606425" algn="ctr">
              <a:lnSpc>
                <a:spcPts val="3965"/>
              </a:lnSpc>
              <a:spcBef>
                <a:spcPts val="0"/>
              </a:spcBef>
              <a:spcAft>
                <a:spcPts val="0"/>
              </a:spcAft>
            </a:pPr>
            <a:endParaRPr lang="en-US" dirty="0">
              <a:latin typeface="Times New Roman"/>
              <a:ea typeface="Calibri"/>
              <a:cs typeface="Times New Roman"/>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1</a:t>
            </a:fld>
            <a:endParaRPr lang="en-US"/>
          </a:p>
        </p:txBody>
      </p:sp>
    </p:spTree>
    <p:extLst>
      <p:ext uri="{BB962C8B-B14F-4D97-AF65-F5344CB8AC3E}">
        <p14:creationId xmlns:p14="http://schemas.microsoft.com/office/powerpoint/2010/main" val="165540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 1:</a:t>
            </a:r>
          </a:p>
        </p:txBody>
      </p:sp>
      <p:sp>
        <p:nvSpPr>
          <p:cNvPr id="3" name="Content Placeholder 2"/>
          <p:cNvSpPr>
            <a:spLocks noGrp="1"/>
          </p:cNvSpPr>
          <p:nvPr>
            <p:ph idx="1"/>
          </p:nvPr>
        </p:nvSpPr>
        <p:spPr>
          <a:xfrm>
            <a:off x="457200" y="2234103"/>
            <a:ext cx="8229600" cy="5147772"/>
          </a:xfrm>
        </p:spPr>
        <p:txBody>
          <a:bodyPr vert="horz" lIns="91440" tIns="45720" rIns="91440" bIns="45720" rtlCol="0" anchor="t">
            <a:normAutofit/>
          </a:bodyPr>
          <a:lstStyle/>
          <a:p>
            <a:pPr marL="0" indent="0"/>
            <a:r>
              <a:rPr lang="en-US" dirty="0"/>
              <a:t>What are the basic stages of once-through uranium based fuel cycles?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2</a:t>
            </a:fld>
            <a:endParaRPr lang="en-US"/>
          </a:p>
        </p:txBody>
      </p:sp>
    </p:spTree>
    <p:extLst>
      <p:ext uri="{BB962C8B-B14F-4D97-AF65-F5344CB8AC3E}">
        <p14:creationId xmlns:p14="http://schemas.microsoft.com/office/powerpoint/2010/main" val="2655853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2053B-3588-3618-2CE3-8BC3D83A5A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1D3195-5009-7BBF-5001-27CEDD1C4CAC}"/>
              </a:ext>
            </a:extLst>
          </p:cNvPr>
          <p:cNvSpPr>
            <a:spLocks noGrp="1"/>
          </p:cNvSpPr>
          <p:nvPr>
            <p:ph type="title"/>
          </p:nvPr>
        </p:nvSpPr>
        <p:spPr/>
        <p:txBody>
          <a:bodyPr/>
          <a:lstStyle/>
          <a:p>
            <a:r>
              <a:rPr lang="en-US" dirty="0"/>
              <a:t>Answer 1:</a:t>
            </a:r>
          </a:p>
        </p:txBody>
      </p:sp>
      <p:sp>
        <p:nvSpPr>
          <p:cNvPr id="3" name="Content Placeholder 2">
            <a:extLst>
              <a:ext uri="{FF2B5EF4-FFF2-40B4-BE49-F238E27FC236}">
                <a16:creationId xmlns:a16="http://schemas.microsoft.com/office/drawing/2014/main" id="{CDE59E0D-2B17-B8E9-A3E1-519E8FD429B2}"/>
              </a:ext>
            </a:extLst>
          </p:cNvPr>
          <p:cNvSpPr>
            <a:spLocks noGrp="1"/>
          </p:cNvSpPr>
          <p:nvPr>
            <p:ph idx="1"/>
          </p:nvPr>
        </p:nvSpPr>
        <p:spPr>
          <a:xfrm>
            <a:off x="457200" y="2148378"/>
            <a:ext cx="8229600" cy="5147772"/>
          </a:xfrm>
        </p:spPr>
        <p:txBody>
          <a:bodyPr vert="horz" lIns="91440" tIns="45720" rIns="91440" bIns="45720" rtlCol="0" anchor="t">
            <a:normAutofit/>
          </a:bodyPr>
          <a:lstStyle/>
          <a:p>
            <a:pPr marL="0" indent="0"/>
            <a:r>
              <a:rPr lang="en-US" sz="2200" dirty="0">
                <a:cs typeface="Arial"/>
              </a:rPr>
              <a:t>There are six stages: Uranium mining and milling, conversion to uranium hexafluoride (UF</a:t>
            </a:r>
            <a:r>
              <a:rPr lang="en-US" sz="1500" baseline="-25000" dirty="0">
                <a:cs typeface="Arial"/>
              </a:rPr>
              <a:t>6</a:t>
            </a:r>
            <a:r>
              <a:rPr lang="en-US" sz="2200" dirty="0">
                <a:cs typeface="Arial"/>
              </a:rPr>
              <a:t>), uranium enrichment, fuel fabrication, generating nuclear electricity, spent fuel storage.</a:t>
            </a:r>
            <a:endParaRPr lang="en-US" sz="2200" b="0" dirty="0">
              <a:cs typeface="Arial"/>
            </a:endParaRPr>
          </a:p>
          <a:p>
            <a:pPr marL="0" indent="0"/>
            <a:endParaRPr lang="en-US" dirty="0">
              <a:cs typeface="Arial"/>
            </a:endParaRPr>
          </a:p>
        </p:txBody>
      </p:sp>
      <p:sp>
        <p:nvSpPr>
          <p:cNvPr id="5" name="Slide Number Placeholder 4">
            <a:extLst>
              <a:ext uri="{FF2B5EF4-FFF2-40B4-BE49-F238E27FC236}">
                <a16:creationId xmlns:a16="http://schemas.microsoft.com/office/drawing/2014/main" id="{A3EEFB1B-4715-827A-83C5-4E7243B43E13}"/>
              </a:ext>
            </a:extLst>
          </p:cNvPr>
          <p:cNvSpPr>
            <a:spLocks noGrp="1"/>
          </p:cNvSpPr>
          <p:nvPr>
            <p:ph type="sldNum" sz="quarter" idx="12"/>
          </p:nvPr>
        </p:nvSpPr>
        <p:spPr/>
        <p:txBody>
          <a:bodyPr/>
          <a:lstStyle/>
          <a:p>
            <a:fld id="{89814B24-03A4-4638-A05E-5A1A91416451}" type="slidenum">
              <a:rPr lang="en-US" smtClean="0"/>
              <a:pPr/>
              <a:t>3</a:t>
            </a:fld>
            <a:endParaRPr lang="en-US"/>
          </a:p>
        </p:txBody>
      </p:sp>
    </p:spTree>
    <p:extLst>
      <p:ext uri="{BB962C8B-B14F-4D97-AF65-F5344CB8AC3E}">
        <p14:creationId xmlns:p14="http://schemas.microsoft.com/office/powerpoint/2010/main" val="1765020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35599-AF24-6C6B-2155-D19673FB46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729ABA-386F-1226-B25C-7B6BBBD9209B}"/>
              </a:ext>
            </a:extLst>
          </p:cNvPr>
          <p:cNvSpPr>
            <a:spLocks noGrp="1"/>
          </p:cNvSpPr>
          <p:nvPr>
            <p:ph type="title"/>
          </p:nvPr>
        </p:nvSpPr>
        <p:spPr/>
        <p:txBody>
          <a:bodyPr/>
          <a:lstStyle/>
          <a:p>
            <a:r>
              <a:rPr lang="en-US" dirty="0"/>
              <a:t>Question 2:</a:t>
            </a:r>
          </a:p>
        </p:txBody>
      </p:sp>
      <p:sp>
        <p:nvSpPr>
          <p:cNvPr id="3" name="Content Placeholder 2">
            <a:extLst>
              <a:ext uri="{FF2B5EF4-FFF2-40B4-BE49-F238E27FC236}">
                <a16:creationId xmlns:a16="http://schemas.microsoft.com/office/drawing/2014/main" id="{3350AAAC-9A59-1D64-2DFA-109100D209CB}"/>
              </a:ext>
            </a:extLst>
          </p:cNvPr>
          <p:cNvSpPr>
            <a:spLocks noGrp="1"/>
          </p:cNvSpPr>
          <p:nvPr>
            <p:ph idx="1"/>
          </p:nvPr>
        </p:nvSpPr>
        <p:spPr>
          <a:xfrm>
            <a:off x="457200" y="2348403"/>
            <a:ext cx="8229600" cy="5147772"/>
          </a:xfrm>
        </p:spPr>
        <p:txBody>
          <a:bodyPr vert="horz" lIns="91440" tIns="45720" rIns="91440" bIns="45720" rtlCol="0" anchor="t">
            <a:normAutofit/>
          </a:bodyPr>
          <a:lstStyle/>
          <a:p>
            <a:pPr marL="0" indent="0"/>
            <a:r>
              <a:rPr lang="en-US" dirty="0"/>
              <a:t>What are the most popular methods of enriching uranium?</a:t>
            </a:r>
            <a:endParaRPr lang="en-US">
              <a:cs typeface="Arial"/>
            </a:endParaRPr>
          </a:p>
        </p:txBody>
      </p:sp>
      <p:sp>
        <p:nvSpPr>
          <p:cNvPr id="5" name="Slide Number Placeholder 4">
            <a:extLst>
              <a:ext uri="{FF2B5EF4-FFF2-40B4-BE49-F238E27FC236}">
                <a16:creationId xmlns:a16="http://schemas.microsoft.com/office/drawing/2014/main" id="{6B7E2CD7-962F-A86A-2C96-6F5342C82875}"/>
              </a:ext>
            </a:extLst>
          </p:cNvPr>
          <p:cNvSpPr>
            <a:spLocks noGrp="1"/>
          </p:cNvSpPr>
          <p:nvPr>
            <p:ph type="sldNum" sz="quarter" idx="12"/>
          </p:nvPr>
        </p:nvSpPr>
        <p:spPr/>
        <p:txBody>
          <a:bodyPr/>
          <a:lstStyle/>
          <a:p>
            <a:fld id="{89814B24-03A4-4638-A05E-5A1A91416451}" type="slidenum">
              <a:rPr lang="en-US" smtClean="0"/>
              <a:pPr/>
              <a:t>4</a:t>
            </a:fld>
            <a:endParaRPr lang="en-US"/>
          </a:p>
        </p:txBody>
      </p:sp>
    </p:spTree>
    <p:extLst>
      <p:ext uri="{BB962C8B-B14F-4D97-AF65-F5344CB8AC3E}">
        <p14:creationId xmlns:p14="http://schemas.microsoft.com/office/powerpoint/2010/main" val="859571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E987E-2F48-22ED-0B9F-23E2459AEF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948DA0-6270-6A51-0011-D47D184E1358}"/>
              </a:ext>
            </a:extLst>
          </p:cNvPr>
          <p:cNvSpPr>
            <a:spLocks noGrp="1"/>
          </p:cNvSpPr>
          <p:nvPr>
            <p:ph type="title"/>
          </p:nvPr>
        </p:nvSpPr>
        <p:spPr/>
        <p:txBody>
          <a:bodyPr/>
          <a:lstStyle/>
          <a:p>
            <a:r>
              <a:rPr lang="en-US" dirty="0"/>
              <a:t>Answer 2:</a:t>
            </a:r>
          </a:p>
        </p:txBody>
      </p:sp>
      <p:sp>
        <p:nvSpPr>
          <p:cNvPr id="3" name="Content Placeholder 2">
            <a:extLst>
              <a:ext uri="{FF2B5EF4-FFF2-40B4-BE49-F238E27FC236}">
                <a16:creationId xmlns:a16="http://schemas.microsoft.com/office/drawing/2014/main" id="{1DBB205B-153F-4F6E-7CAA-720B31B12446}"/>
              </a:ext>
            </a:extLst>
          </p:cNvPr>
          <p:cNvSpPr>
            <a:spLocks noGrp="1"/>
          </p:cNvSpPr>
          <p:nvPr>
            <p:ph idx="1"/>
          </p:nvPr>
        </p:nvSpPr>
        <p:spPr>
          <a:xfrm>
            <a:off x="457200" y="2348403"/>
            <a:ext cx="8229600" cy="5147772"/>
          </a:xfrm>
        </p:spPr>
        <p:txBody>
          <a:bodyPr vert="horz" lIns="91440" tIns="45720" rIns="91440" bIns="45720" rtlCol="0" anchor="t">
            <a:normAutofit/>
          </a:bodyPr>
          <a:lstStyle/>
          <a:p>
            <a:pPr marL="0" indent="0"/>
            <a:r>
              <a:rPr lang="en-US" dirty="0">
                <a:ea typeface="+mn-lt"/>
                <a:cs typeface="+mn-lt"/>
              </a:rPr>
              <a:t>Centrifuges and gaseous diffusion </a:t>
            </a:r>
            <a:endParaRPr lang="en-US" dirty="0"/>
          </a:p>
        </p:txBody>
      </p:sp>
      <p:sp>
        <p:nvSpPr>
          <p:cNvPr id="5" name="Slide Number Placeholder 4">
            <a:extLst>
              <a:ext uri="{FF2B5EF4-FFF2-40B4-BE49-F238E27FC236}">
                <a16:creationId xmlns:a16="http://schemas.microsoft.com/office/drawing/2014/main" id="{E21C8826-428E-DCC6-0E54-D762444EB3A5}"/>
              </a:ext>
            </a:extLst>
          </p:cNvPr>
          <p:cNvSpPr>
            <a:spLocks noGrp="1"/>
          </p:cNvSpPr>
          <p:nvPr>
            <p:ph type="sldNum" sz="quarter" idx="12"/>
          </p:nvPr>
        </p:nvSpPr>
        <p:spPr/>
        <p:txBody>
          <a:bodyPr/>
          <a:lstStyle/>
          <a:p>
            <a:fld id="{89814B24-03A4-4638-A05E-5A1A91416451}" type="slidenum">
              <a:rPr lang="en-US" smtClean="0"/>
              <a:pPr/>
              <a:t>5</a:t>
            </a:fld>
            <a:endParaRPr lang="en-US"/>
          </a:p>
        </p:txBody>
      </p:sp>
    </p:spTree>
    <p:extLst>
      <p:ext uri="{BB962C8B-B14F-4D97-AF65-F5344CB8AC3E}">
        <p14:creationId xmlns:p14="http://schemas.microsoft.com/office/powerpoint/2010/main" val="2533766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B6A87-486A-F585-E00F-D7733C9413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885508-418E-FE94-F2D3-2545FB7F9ACD}"/>
              </a:ext>
            </a:extLst>
          </p:cNvPr>
          <p:cNvSpPr>
            <a:spLocks noGrp="1"/>
          </p:cNvSpPr>
          <p:nvPr>
            <p:ph type="title"/>
          </p:nvPr>
        </p:nvSpPr>
        <p:spPr/>
        <p:txBody>
          <a:bodyPr/>
          <a:lstStyle/>
          <a:p>
            <a:r>
              <a:rPr lang="en-US" dirty="0"/>
              <a:t>Question 3:</a:t>
            </a:r>
          </a:p>
        </p:txBody>
      </p:sp>
      <p:sp>
        <p:nvSpPr>
          <p:cNvPr id="3" name="Content Placeholder 2">
            <a:extLst>
              <a:ext uri="{FF2B5EF4-FFF2-40B4-BE49-F238E27FC236}">
                <a16:creationId xmlns:a16="http://schemas.microsoft.com/office/drawing/2014/main" id="{71A729F6-ADE6-FB23-6C12-7A4EF8DC1358}"/>
              </a:ext>
            </a:extLst>
          </p:cNvPr>
          <p:cNvSpPr>
            <a:spLocks noGrp="1"/>
          </p:cNvSpPr>
          <p:nvPr>
            <p:ph idx="1"/>
          </p:nvPr>
        </p:nvSpPr>
        <p:spPr>
          <a:xfrm>
            <a:off x="457200" y="2348403"/>
            <a:ext cx="8229600" cy="5147772"/>
          </a:xfrm>
        </p:spPr>
        <p:txBody>
          <a:bodyPr vert="horz" lIns="91440" tIns="45720" rIns="91440" bIns="45720" rtlCol="0" anchor="t">
            <a:normAutofit/>
          </a:bodyPr>
          <a:lstStyle/>
          <a:p>
            <a:pPr marL="0" indent="0"/>
            <a:r>
              <a:rPr lang="en-US" dirty="0"/>
              <a:t>What are the different types of nuclear reactors and how proliferation prone is each?</a:t>
            </a:r>
            <a:endParaRPr lang="en-US" sz="1200" dirty="0">
              <a:cs typeface="Arial"/>
            </a:endParaRPr>
          </a:p>
          <a:p>
            <a:pPr marL="0" indent="0"/>
            <a:endParaRPr lang="en-US" sz="1200" dirty="0">
              <a:cs typeface="Arial"/>
            </a:endParaRPr>
          </a:p>
        </p:txBody>
      </p:sp>
      <p:sp>
        <p:nvSpPr>
          <p:cNvPr id="5" name="Slide Number Placeholder 4">
            <a:extLst>
              <a:ext uri="{FF2B5EF4-FFF2-40B4-BE49-F238E27FC236}">
                <a16:creationId xmlns:a16="http://schemas.microsoft.com/office/drawing/2014/main" id="{60829A2B-3777-8342-824F-814031A1906D}"/>
              </a:ext>
            </a:extLst>
          </p:cNvPr>
          <p:cNvSpPr>
            <a:spLocks noGrp="1"/>
          </p:cNvSpPr>
          <p:nvPr>
            <p:ph type="sldNum" sz="quarter" idx="12"/>
          </p:nvPr>
        </p:nvSpPr>
        <p:spPr/>
        <p:txBody>
          <a:bodyPr/>
          <a:lstStyle/>
          <a:p>
            <a:fld id="{89814B24-03A4-4638-A05E-5A1A91416451}" type="slidenum">
              <a:rPr lang="en-US" smtClean="0"/>
              <a:pPr/>
              <a:t>6</a:t>
            </a:fld>
            <a:endParaRPr lang="en-US"/>
          </a:p>
        </p:txBody>
      </p:sp>
    </p:spTree>
    <p:extLst>
      <p:ext uri="{BB962C8B-B14F-4D97-AF65-F5344CB8AC3E}">
        <p14:creationId xmlns:p14="http://schemas.microsoft.com/office/powerpoint/2010/main" val="1107504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B3955-484A-19E5-9D48-2FBEEAB7C4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9DC994-E511-9034-0048-E18E957C04F9}"/>
              </a:ext>
            </a:extLst>
          </p:cNvPr>
          <p:cNvSpPr>
            <a:spLocks noGrp="1"/>
          </p:cNvSpPr>
          <p:nvPr>
            <p:ph type="title"/>
          </p:nvPr>
        </p:nvSpPr>
        <p:spPr/>
        <p:txBody>
          <a:bodyPr/>
          <a:lstStyle/>
          <a:p>
            <a:r>
              <a:rPr lang="en-US" dirty="0"/>
              <a:t>Answer 3:</a:t>
            </a:r>
          </a:p>
        </p:txBody>
      </p:sp>
      <p:sp>
        <p:nvSpPr>
          <p:cNvPr id="3" name="Content Placeholder 2">
            <a:extLst>
              <a:ext uri="{FF2B5EF4-FFF2-40B4-BE49-F238E27FC236}">
                <a16:creationId xmlns:a16="http://schemas.microsoft.com/office/drawing/2014/main" id="{B880C0DC-86D6-9655-3DA2-0FF963DEFB8B}"/>
              </a:ext>
            </a:extLst>
          </p:cNvPr>
          <p:cNvSpPr>
            <a:spLocks noGrp="1"/>
          </p:cNvSpPr>
          <p:nvPr>
            <p:ph idx="1"/>
          </p:nvPr>
        </p:nvSpPr>
        <p:spPr>
          <a:xfrm>
            <a:off x="457200" y="2348403"/>
            <a:ext cx="8229600" cy="5147772"/>
          </a:xfrm>
        </p:spPr>
        <p:txBody>
          <a:bodyPr vert="horz" lIns="91440" tIns="45720" rIns="91440" bIns="45720" rtlCol="0" anchor="t">
            <a:normAutofit/>
          </a:bodyPr>
          <a:lstStyle/>
          <a:p>
            <a:pPr marL="0" indent="0"/>
            <a:r>
              <a:rPr lang="en-US" dirty="0">
                <a:ea typeface="+mn-lt"/>
                <a:cs typeface="+mn-lt"/>
              </a:rPr>
              <a:t>All types of reactors can make nuclear explosive plutonium– light water and heavy water reactors, gas cooled and graphite reactors, RMBK and fast reactors </a:t>
            </a:r>
            <a:endParaRPr lang="en-US" dirty="0"/>
          </a:p>
          <a:p>
            <a:pPr marL="0" indent="0"/>
            <a:endParaRPr lang="en-US" sz="1200" dirty="0">
              <a:cs typeface="Arial"/>
            </a:endParaRPr>
          </a:p>
        </p:txBody>
      </p:sp>
      <p:sp>
        <p:nvSpPr>
          <p:cNvPr id="5" name="Slide Number Placeholder 4">
            <a:extLst>
              <a:ext uri="{FF2B5EF4-FFF2-40B4-BE49-F238E27FC236}">
                <a16:creationId xmlns:a16="http://schemas.microsoft.com/office/drawing/2014/main" id="{15675664-9FA2-4A33-64F9-C48E0A084CDA}"/>
              </a:ext>
            </a:extLst>
          </p:cNvPr>
          <p:cNvSpPr>
            <a:spLocks noGrp="1"/>
          </p:cNvSpPr>
          <p:nvPr>
            <p:ph type="sldNum" sz="quarter" idx="12"/>
          </p:nvPr>
        </p:nvSpPr>
        <p:spPr/>
        <p:txBody>
          <a:bodyPr/>
          <a:lstStyle/>
          <a:p>
            <a:fld id="{89814B24-03A4-4638-A05E-5A1A91416451}" type="slidenum">
              <a:rPr lang="en-US" smtClean="0"/>
              <a:pPr/>
              <a:t>7</a:t>
            </a:fld>
            <a:endParaRPr lang="en-US"/>
          </a:p>
        </p:txBody>
      </p:sp>
    </p:spTree>
    <p:extLst>
      <p:ext uri="{BB962C8B-B14F-4D97-AF65-F5344CB8AC3E}">
        <p14:creationId xmlns:p14="http://schemas.microsoft.com/office/powerpoint/2010/main" val="4070617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1E7C3-A659-F012-DA85-602B3DC081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059C34-A1DB-D40F-2E55-D8F9B3E5C7F0}"/>
              </a:ext>
            </a:extLst>
          </p:cNvPr>
          <p:cNvSpPr>
            <a:spLocks noGrp="1"/>
          </p:cNvSpPr>
          <p:nvPr>
            <p:ph type="title"/>
          </p:nvPr>
        </p:nvSpPr>
        <p:spPr/>
        <p:txBody>
          <a:bodyPr/>
          <a:lstStyle/>
          <a:p>
            <a:r>
              <a:rPr lang="en-US" dirty="0"/>
              <a:t>Question 4:</a:t>
            </a:r>
          </a:p>
        </p:txBody>
      </p:sp>
      <p:sp>
        <p:nvSpPr>
          <p:cNvPr id="3" name="Content Placeholder 2">
            <a:extLst>
              <a:ext uri="{FF2B5EF4-FFF2-40B4-BE49-F238E27FC236}">
                <a16:creationId xmlns:a16="http://schemas.microsoft.com/office/drawing/2014/main" id="{833D6B62-BED7-ECB2-165C-55070CDA4289}"/>
              </a:ext>
            </a:extLst>
          </p:cNvPr>
          <p:cNvSpPr>
            <a:spLocks noGrp="1"/>
          </p:cNvSpPr>
          <p:nvPr>
            <p:ph idx="1"/>
          </p:nvPr>
        </p:nvSpPr>
        <p:spPr>
          <a:xfrm>
            <a:off x="457200" y="2491278"/>
            <a:ext cx="8229600" cy="5147772"/>
          </a:xfrm>
        </p:spPr>
        <p:txBody>
          <a:bodyPr vert="horz" lIns="91440" tIns="45720" rIns="91440" bIns="45720" rtlCol="0" anchor="t">
            <a:normAutofit/>
          </a:bodyPr>
          <a:lstStyle/>
          <a:p>
            <a:pPr marL="0" indent="0"/>
            <a:r>
              <a:rPr lang="en-US" dirty="0"/>
              <a:t>What can be done with spent reactor nuclear fuel?</a:t>
            </a:r>
            <a:endParaRPr lang="en-US" dirty="0">
              <a:cs typeface="Arial"/>
            </a:endParaRPr>
          </a:p>
        </p:txBody>
      </p:sp>
      <p:sp>
        <p:nvSpPr>
          <p:cNvPr id="5" name="Slide Number Placeholder 4">
            <a:extLst>
              <a:ext uri="{FF2B5EF4-FFF2-40B4-BE49-F238E27FC236}">
                <a16:creationId xmlns:a16="http://schemas.microsoft.com/office/drawing/2014/main" id="{425972E1-B3B9-7637-4650-69C86189C99A}"/>
              </a:ext>
            </a:extLst>
          </p:cNvPr>
          <p:cNvSpPr>
            <a:spLocks noGrp="1"/>
          </p:cNvSpPr>
          <p:nvPr>
            <p:ph type="sldNum" sz="quarter" idx="12"/>
          </p:nvPr>
        </p:nvSpPr>
        <p:spPr/>
        <p:txBody>
          <a:bodyPr/>
          <a:lstStyle/>
          <a:p>
            <a:fld id="{89814B24-03A4-4638-A05E-5A1A91416451}" type="slidenum">
              <a:rPr lang="en-US" smtClean="0"/>
              <a:pPr/>
              <a:t>8</a:t>
            </a:fld>
            <a:endParaRPr lang="en-US"/>
          </a:p>
        </p:txBody>
      </p:sp>
    </p:spTree>
    <p:extLst>
      <p:ext uri="{BB962C8B-B14F-4D97-AF65-F5344CB8AC3E}">
        <p14:creationId xmlns:p14="http://schemas.microsoft.com/office/powerpoint/2010/main" val="2824237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FDCE4-FF5F-8644-AB0F-2509E41906F2}"/>
              </a:ext>
            </a:extLst>
          </p:cNvPr>
          <p:cNvSpPr>
            <a:spLocks noGrp="1"/>
          </p:cNvSpPr>
          <p:nvPr>
            <p:ph type="title"/>
          </p:nvPr>
        </p:nvSpPr>
        <p:spPr/>
        <p:txBody>
          <a:bodyPr/>
          <a:lstStyle/>
          <a:p>
            <a:r>
              <a:rPr lang="en-US" dirty="0"/>
              <a:t>Answer  4:</a:t>
            </a:r>
          </a:p>
        </p:txBody>
      </p:sp>
      <p:sp>
        <p:nvSpPr>
          <p:cNvPr id="3" name="Content Placeholder 2">
            <a:extLst>
              <a:ext uri="{FF2B5EF4-FFF2-40B4-BE49-F238E27FC236}">
                <a16:creationId xmlns:a16="http://schemas.microsoft.com/office/drawing/2014/main" id="{5CBEE174-1DC1-7947-BCAE-A17CE094AA5B}"/>
              </a:ext>
            </a:extLst>
          </p:cNvPr>
          <p:cNvSpPr>
            <a:spLocks noGrp="1"/>
          </p:cNvSpPr>
          <p:nvPr>
            <p:ph idx="1"/>
          </p:nvPr>
        </p:nvSpPr>
        <p:spPr>
          <a:xfrm>
            <a:off x="457200" y="2481753"/>
            <a:ext cx="8229600" cy="3950005"/>
          </a:xfrm>
        </p:spPr>
        <p:txBody>
          <a:bodyPr vert="horz" lIns="91440" tIns="45720" rIns="91440" bIns="45720" rtlCol="0" anchor="t">
            <a:normAutofit/>
          </a:bodyPr>
          <a:lstStyle/>
          <a:p>
            <a:pPr marL="0" indent="0"/>
            <a:r>
              <a:rPr lang="en-US" dirty="0"/>
              <a:t>Spent fuel can be recycled or not. In either case, there will be considerable waste that must be stored above or under ground.</a:t>
            </a:r>
            <a:endParaRPr lang="en-US">
              <a:cs typeface="Arial"/>
            </a:endParaRPr>
          </a:p>
        </p:txBody>
      </p:sp>
      <p:sp>
        <p:nvSpPr>
          <p:cNvPr id="5" name="Slide Number Placeholder 4">
            <a:extLst>
              <a:ext uri="{FF2B5EF4-FFF2-40B4-BE49-F238E27FC236}">
                <a16:creationId xmlns:a16="http://schemas.microsoft.com/office/drawing/2014/main" id="{99ACB023-3B93-324D-94D2-BBCACABD6CF1}"/>
              </a:ext>
            </a:extLst>
          </p:cNvPr>
          <p:cNvSpPr>
            <a:spLocks noGrp="1"/>
          </p:cNvSpPr>
          <p:nvPr>
            <p:ph type="sldNum" sz="quarter" idx="12"/>
          </p:nvPr>
        </p:nvSpPr>
        <p:spPr/>
        <p:txBody>
          <a:bodyPr/>
          <a:lstStyle/>
          <a:p>
            <a:fld id="{89814B24-03A4-4638-A05E-5A1A91416451}" type="slidenum">
              <a:rPr lang="en-US" smtClean="0"/>
              <a:pPr/>
              <a:t>9</a:t>
            </a:fld>
            <a:endParaRPr lang="en-US"/>
          </a:p>
        </p:txBody>
      </p:sp>
    </p:spTree>
    <p:extLst>
      <p:ext uri="{BB962C8B-B14F-4D97-AF65-F5344CB8AC3E}">
        <p14:creationId xmlns:p14="http://schemas.microsoft.com/office/powerpoint/2010/main" val="2145514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08A1E-564C-3B42-90E0-48A09137BCB6}"/>
              </a:ext>
            </a:extLst>
          </p:cNvPr>
          <p:cNvSpPr>
            <a:spLocks noGrp="1"/>
          </p:cNvSpPr>
          <p:nvPr>
            <p:ph type="title"/>
          </p:nvPr>
        </p:nvSpPr>
        <p:spPr>
          <a:xfrm>
            <a:off x="385280" y="4419600"/>
            <a:ext cx="8229600" cy="548640"/>
          </a:xfrm>
        </p:spPr>
        <p:txBody>
          <a:bodyPr/>
          <a:lstStyle/>
          <a:p>
            <a:r>
              <a:rPr lang="en-US" dirty="0"/>
              <a:t>0. Nuclear Fuel Cycle Basics</a:t>
            </a:r>
          </a:p>
        </p:txBody>
      </p:sp>
      <p:sp>
        <p:nvSpPr>
          <p:cNvPr id="5" name="Slide Number Placeholder 4">
            <a:extLst>
              <a:ext uri="{FF2B5EF4-FFF2-40B4-BE49-F238E27FC236}">
                <a16:creationId xmlns:a16="http://schemas.microsoft.com/office/drawing/2014/main" id="{638A662D-2121-3C4F-886D-7E213BDA2B4D}"/>
              </a:ext>
            </a:extLst>
          </p:cNvPr>
          <p:cNvSpPr>
            <a:spLocks noGrp="1"/>
          </p:cNvSpPr>
          <p:nvPr>
            <p:ph type="sldNum" sz="quarter" idx="12"/>
          </p:nvPr>
        </p:nvSpPr>
        <p:spPr/>
        <p:txBody>
          <a:bodyPr/>
          <a:lstStyle/>
          <a:p>
            <a:fld id="{89814B24-03A4-4638-A05E-5A1A91416451}" type="slidenum">
              <a:rPr lang="en-US" smtClean="0"/>
              <a:pPr/>
              <a:t>10</a:t>
            </a:fld>
            <a:endParaRPr lang="en-US"/>
          </a:p>
        </p:txBody>
      </p:sp>
    </p:spTree>
    <p:extLst>
      <p:ext uri="{BB962C8B-B14F-4D97-AF65-F5344CB8AC3E}">
        <p14:creationId xmlns:p14="http://schemas.microsoft.com/office/powerpoint/2010/main" val="235764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BDC9B-FC16-EF43-B87F-E571F2FA4174}"/>
              </a:ext>
            </a:extLst>
          </p:cNvPr>
          <p:cNvSpPr>
            <a:spLocks noGrp="1"/>
          </p:cNvSpPr>
          <p:nvPr>
            <p:ph type="title"/>
          </p:nvPr>
        </p:nvSpPr>
        <p:spPr>
          <a:xfrm>
            <a:off x="381000" y="403917"/>
            <a:ext cx="8534400" cy="566520"/>
          </a:xfrm>
        </p:spPr>
        <p:txBody>
          <a:bodyPr>
            <a:noAutofit/>
          </a:bodyPr>
          <a:lstStyle/>
          <a:p>
            <a:pPr algn="ctr"/>
            <a:r>
              <a:rPr lang="en-US" dirty="0">
                <a:solidFill>
                  <a:srgbClr val="000000"/>
                </a:solidFill>
              </a:rPr>
              <a:t>There are two Major Paths to the Bomb</a:t>
            </a:r>
            <a:endParaRPr lang="en-US"/>
          </a:p>
        </p:txBody>
      </p:sp>
      <p:sp>
        <p:nvSpPr>
          <p:cNvPr id="5" name="Slide Number Placeholder 4">
            <a:extLst>
              <a:ext uri="{FF2B5EF4-FFF2-40B4-BE49-F238E27FC236}">
                <a16:creationId xmlns:a16="http://schemas.microsoft.com/office/drawing/2014/main" id="{0609C806-D2DC-CB4D-AD0A-48F260865F22}"/>
              </a:ext>
            </a:extLst>
          </p:cNvPr>
          <p:cNvSpPr>
            <a:spLocks noGrp="1"/>
          </p:cNvSpPr>
          <p:nvPr>
            <p:ph type="sldNum" sz="quarter" idx="12"/>
          </p:nvPr>
        </p:nvSpPr>
        <p:spPr/>
        <p:txBody>
          <a:bodyPr/>
          <a:lstStyle/>
          <a:p>
            <a:fld id="{23001C71-59DB-461E-93C0-D4510A94F5F8}" type="slidenum">
              <a:rPr lang="en-US" smtClean="0"/>
              <a:pPr/>
              <a:t>11</a:t>
            </a:fld>
            <a:endParaRPr lang="en-US" dirty="0"/>
          </a:p>
        </p:txBody>
      </p:sp>
      <p:pic>
        <p:nvPicPr>
          <p:cNvPr id="8" name="Content Placeholder 7">
            <a:extLst>
              <a:ext uri="{FF2B5EF4-FFF2-40B4-BE49-F238E27FC236}">
                <a16:creationId xmlns:a16="http://schemas.microsoft.com/office/drawing/2014/main" id="{959B9E0D-0E2A-5340-9284-B599E95F36DC}"/>
              </a:ext>
            </a:extLst>
          </p:cNvPr>
          <p:cNvPicPr>
            <a:picLocks noGrp="1" noChangeAspect="1"/>
          </p:cNvPicPr>
          <p:nvPr>
            <p:ph idx="1"/>
          </p:nvPr>
        </p:nvPicPr>
        <p:blipFill>
          <a:blip r:embed="rId2"/>
          <a:stretch>
            <a:fillRect/>
          </a:stretch>
        </p:blipFill>
        <p:spPr>
          <a:xfrm>
            <a:off x="422773" y="1354386"/>
            <a:ext cx="8298454" cy="4149227"/>
          </a:xfrm>
          <a:prstGeom prst="rect">
            <a:avLst/>
          </a:prstGeom>
          <a:ln>
            <a:solidFill>
              <a:schemeClr val="tx1"/>
            </a:solidFill>
          </a:ln>
        </p:spPr>
      </p:pic>
    </p:spTree>
    <p:extLst>
      <p:ext uri="{BB962C8B-B14F-4D97-AF65-F5344CB8AC3E}">
        <p14:creationId xmlns:p14="http://schemas.microsoft.com/office/powerpoint/2010/main" val="316929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25C9F-6C3F-CD43-AF2C-71A73B9CB8BC}"/>
              </a:ext>
            </a:extLst>
          </p:cNvPr>
          <p:cNvSpPr>
            <a:spLocks noGrp="1"/>
          </p:cNvSpPr>
          <p:nvPr>
            <p:ph type="title"/>
          </p:nvPr>
        </p:nvSpPr>
        <p:spPr>
          <a:xfrm>
            <a:off x="254000" y="478247"/>
            <a:ext cx="8636000" cy="739455"/>
          </a:xfrm>
        </p:spPr>
        <p:txBody>
          <a:bodyPr>
            <a:noAutofit/>
          </a:bodyPr>
          <a:lstStyle/>
          <a:p>
            <a:pPr algn="ctr"/>
            <a:r>
              <a:rPr lang="en-US" dirty="0">
                <a:solidFill>
                  <a:srgbClr val="000000"/>
                </a:solidFill>
              </a:rPr>
              <a:t>U238 &amp; U235: two important uranium </a:t>
            </a:r>
            <a:br>
              <a:rPr lang="en-US" dirty="0">
                <a:solidFill>
                  <a:srgbClr val="000000"/>
                </a:solidFill>
              </a:rPr>
            </a:br>
            <a:r>
              <a:rPr lang="en-US" dirty="0">
                <a:solidFill>
                  <a:srgbClr val="000000"/>
                </a:solidFill>
              </a:rPr>
              <a:t>isotopes</a:t>
            </a:r>
            <a:endParaRPr lang="en-US"/>
          </a:p>
        </p:txBody>
      </p:sp>
      <p:sp>
        <p:nvSpPr>
          <p:cNvPr id="4" name="Slide Number Placeholder 3">
            <a:extLst>
              <a:ext uri="{FF2B5EF4-FFF2-40B4-BE49-F238E27FC236}">
                <a16:creationId xmlns:a16="http://schemas.microsoft.com/office/drawing/2014/main" id="{2855E04E-90B6-334C-A019-1AF1D62041A1}"/>
              </a:ext>
            </a:extLst>
          </p:cNvPr>
          <p:cNvSpPr>
            <a:spLocks noGrp="1"/>
          </p:cNvSpPr>
          <p:nvPr>
            <p:ph type="sldNum" sz="quarter" idx="12"/>
          </p:nvPr>
        </p:nvSpPr>
        <p:spPr/>
        <p:txBody>
          <a:bodyPr/>
          <a:lstStyle/>
          <a:p>
            <a:fld id="{23001C71-59DB-461E-93C0-D4510A94F5F8}" type="slidenum">
              <a:rPr lang="en-US" smtClean="0"/>
              <a:pPr/>
              <a:t>12</a:t>
            </a:fld>
            <a:endParaRPr lang="en-US" dirty="0"/>
          </a:p>
        </p:txBody>
      </p:sp>
      <p:pic>
        <p:nvPicPr>
          <p:cNvPr id="7" name="Picture 6">
            <a:extLst>
              <a:ext uri="{FF2B5EF4-FFF2-40B4-BE49-F238E27FC236}">
                <a16:creationId xmlns:a16="http://schemas.microsoft.com/office/drawing/2014/main" id="{B75BDCE1-89A8-3E4B-BED5-71737191F69B}"/>
              </a:ext>
            </a:extLst>
          </p:cNvPr>
          <p:cNvPicPr>
            <a:picLocks noChangeAspect="1"/>
          </p:cNvPicPr>
          <p:nvPr/>
        </p:nvPicPr>
        <p:blipFill>
          <a:blip r:embed="rId2"/>
          <a:stretch>
            <a:fillRect/>
          </a:stretch>
        </p:blipFill>
        <p:spPr>
          <a:xfrm>
            <a:off x="253999" y="1524000"/>
            <a:ext cx="4514273" cy="3244273"/>
          </a:xfrm>
          <a:prstGeom prst="rect">
            <a:avLst/>
          </a:prstGeom>
        </p:spPr>
      </p:pic>
      <p:sp>
        <p:nvSpPr>
          <p:cNvPr id="9" name="TextBox 8">
            <a:extLst>
              <a:ext uri="{FF2B5EF4-FFF2-40B4-BE49-F238E27FC236}">
                <a16:creationId xmlns:a16="http://schemas.microsoft.com/office/drawing/2014/main" id="{79986BFA-EF29-554E-BF22-31A3F1EB54EA}"/>
              </a:ext>
            </a:extLst>
          </p:cNvPr>
          <p:cNvSpPr txBox="1"/>
          <p:nvPr/>
        </p:nvSpPr>
        <p:spPr>
          <a:xfrm>
            <a:off x="4860636" y="1385451"/>
            <a:ext cx="4029364" cy="3662541"/>
          </a:xfrm>
          <a:prstGeom prst="rect">
            <a:avLst/>
          </a:prstGeom>
          <a:noFill/>
        </p:spPr>
        <p:txBody>
          <a:bodyPr wrap="square" rtlCol="0">
            <a:spAutoFit/>
          </a:bodyPr>
          <a:lstStyle/>
          <a:p>
            <a:pPr algn="l"/>
            <a:r>
              <a:rPr lang="en-US" sz="2400" b="1" dirty="0"/>
              <a:t>U238</a:t>
            </a:r>
            <a:r>
              <a:rPr lang="en-US" sz="2400" dirty="0"/>
              <a:t> </a:t>
            </a:r>
          </a:p>
          <a:p>
            <a:pPr marL="285750" indent="-285750" algn="l">
              <a:buFont typeface="Arial" panose="020B0604020202020204" pitchFamily="34" charset="0"/>
              <a:buChar char="•"/>
            </a:pPr>
            <a:r>
              <a:rPr lang="en-US" sz="2000" dirty="0"/>
              <a:t>Has 146 neutrons</a:t>
            </a:r>
          </a:p>
          <a:p>
            <a:pPr marL="285750" indent="-285750" algn="l">
              <a:buFont typeface="Arial" panose="020B0604020202020204" pitchFamily="34" charset="0"/>
              <a:buChar char="•"/>
            </a:pPr>
            <a:r>
              <a:rPr lang="en-US" sz="2000" dirty="0"/>
              <a:t>constitutes 99.3% of uranium in nature</a:t>
            </a:r>
          </a:p>
          <a:p>
            <a:pPr marL="285750" indent="-285750" algn="l">
              <a:buFont typeface="Arial" panose="020B0604020202020204" pitchFamily="34" charset="0"/>
              <a:buChar char="•"/>
            </a:pPr>
            <a:r>
              <a:rPr lang="en-US" sz="2000" dirty="0"/>
              <a:t>Is not prone to fission</a:t>
            </a:r>
          </a:p>
          <a:p>
            <a:pPr marL="285750" indent="-285750" algn="l">
              <a:buFont typeface="Arial" panose="020B0604020202020204" pitchFamily="34" charset="0"/>
              <a:buChar char="•"/>
            </a:pPr>
            <a:endParaRPr lang="en-US" sz="2400" dirty="0"/>
          </a:p>
          <a:p>
            <a:pPr algn="l"/>
            <a:r>
              <a:rPr lang="en-US" sz="2400" b="1" dirty="0"/>
              <a:t>U235</a:t>
            </a:r>
          </a:p>
          <a:p>
            <a:pPr marL="285750" indent="-285750" algn="l">
              <a:buFont typeface="Arial" panose="020B0604020202020204" pitchFamily="34" charset="0"/>
              <a:buChar char="•"/>
            </a:pPr>
            <a:r>
              <a:rPr lang="en-US" sz="2000" dirty="0"/>
              <a:t>Has 143 neutrons</a:t>
            </a:r>
          </a:p>
          <a:p>
            <a:pPr marL="285750" indent="-285750" algn="l">
              <a:buFont typeface="Arial" panose="020B0604020202020204" pitchFamily="34" charset="0"/>
              <a:buChar char="•"/>
            </a:pPr>
            <a:r>
              <a:rPr lang="en-US" sz="2000" dirty="0"/>
              <a:t>Constitutes .7% of uranium found in nature</a:t>
            </a:r>
          </a:p>
          <a:p>
            <a:pPr marL="285750" indent="-285750" algn="l">
              <a:buFont typeface="Arial" panose="020B0604020202020204" pitchFamily="34" charset="0"/>
              <a:buChar char="•"/>
            </a:pPr>
            <a:r>
              <a:rPr lang="en-US" sz="2000" dirty="0"/>
              <a:t>Is prone to fission</a:t>
            </a:r>
          </a:p>
        </p:txBody>
      </p:sp>
    </p:spTree>
    <p:extLst>
      <p:ext uri="{BB962C8B-B14F-4D97-AF65-F5344CB8AC3E}">
        <p14:creationId xmlns:p14="http://schemas.microsoft.com/office/powerpoint/2010/main" val="487840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3082B-9BE5-3541-BA75-7DEB48BBC81E}"/>
              </a:ext>
            </a:extLst>
          </p:cNvPr>
          <p:cNvSpPr>
            <a:spLocks noGrp="1"/>
          </p:cNvSpPr>
          <p:nvPr>
            <p:ph type="title"/>
          </p:nvPr>
        </p:nvSpPr>
        <p:spPr>
          <a:xfrm>
            <a:off x="457200" y="685800"/>
            <a:ext cx="8229600" cy="548640"/>
          </a:xfrm>
        </p:spPr>
        <p:txBody>
          <a:bodyPr>
            <a:noAutofit/>
          </a:bodyPr>
          <a:lstStyle/>
          <a:p>
            <a:pPr algn="ctr"/>
            <a:r>
              <a:rPr lang="en-US" dirty="0">
                <a:solidFill>
                  <a:srgbClr val="000000"/>
                </a:solidFill>
              </a:rPr>
              <a:t>Uranium centrifuge enrichment separates the heavy uranium from the light uranium</a:t>
            </a:r>
            <a:endParaRPr lang="en-US"/>
          </a:p>
        </p:txBody>
      </p:sp>
      <p:sp>
        <p:nvSpPr>
          <p:cNvPr id="5" name="Slide Number Placeholder 4">
            <a:extLst>
              <a:ext uri="{FF2B5EF4-FFF2-40B4-BE49-F238E27FC236}">
                <a16:creationId xmlns:a16="http://schemas.microsoft.com/office/drawing/2014/main" id="{8C02FF30-ADFB-084E-B561-B29793D00173}"/>
              </a:ext>
            </a:extLst>
          </p:cNvPr>
          <p:cNvSpPr>
            <a:spLocks noGrp="1"/>
          </p:cNvSpPr>
          <p:nvPr>
            <p:ph type="sldNum" sz="quarter" idx="12"/>
          </p:nvPr>
        </p:nvSpPr>
        <p:spPr/>
        <p:txBody>
          <a:bodyPr/>
          <a:lstStyle/>
          <a:p>
            <a:fld id="{23001C71-59DB-461E-93C0-D4510A94F5F8}" type="slidenum">
              <a:rPr lang="en-US" smtClean="0"/>
              <a:pPr/>
              <a:t>13</a:t>
            </a:fld>
            <a:endParaRPr lang="en-US" dirty="0"/>
          </a:p>
        </p:txBody>
      </p:sp>
      <p:pic>
        <p:nvPicPr>
          <p:cNvPr id="8" name="Content Placeholder 7">
            <a:extLst>
              <a:ext uri="{FF2B5EF4-FFF2-40B4-BE49-F238E27FC236}">
                <a16:creationId xmlns:a16="http://schemas.microsoft.com/office/drawing/2014/main" id="{3C65B929-3609-4542-ACB9-4E41F3E5DA86}"/>
              </a:ext>
            </a:extLst>
          </p:cNvPr>
          <p:cNvPicPr>
            <a:picLocks noGrp="1" noChangeAspect="1"/>
          </p:cNvPicPr>
          <p:nvPr>
            <p:ph idx="1"/>
          </p:nvPr>
        </p:nvPicPr>
        <p:blipFill>
          <a:blip r:embed="rId2"/>
          <a:stretch>
            <a:fillRect/>
          </a:stretch>
        </p:blipFill>
        <p:spPr>
          <a:xfrm>
            <a:off x="609599" y="1922978"/>
            <a:ext cx="3506897" cy="2725222"/>
          </a:xfrm>
          <a:prstGeom prst="rect">
            <a:avLst/>
          </a:prstGeom>
          <a:ln>
            <a:solidFill>
              <a:schemeClr val="tx1"/>
            </a:solidFill>
          </a:ln>
        </p:spPr>
      </p:pic>
      <p:pic>
        <p:nvPicPr>
          <p:cNvPr id="14" name="Picture 13">
            <a:extLst>
              <a:ext uri="{FF2B5EF4-FFF2-40B4-BE49-F238E27FC236}">
                <a16:creationId xmlns:a16="http://schemas.microsoft.com/office/drawing/2014/main" id="{ED5261F9-38EF-504D-92F2-A922E63A9BC8}"/>
              </a:ext>
            </a:extLst>
          </p:cNvPr>
          <p:cNvPicPr>
            <a:picLocks noChangeAspect="1"/>
          </p:cNvPicPr>
          <p:nvPr/>
        </p:nvPicPr>
        <p:blipFill>
          <a:blip r:embed="rId3"/>
          <a:stretch>
            <a:fillRect/>
          </a:stretch>
        </p:blipFill>
        <p:spPr>
          <a:xfrm>
            <a:off x="4572000" y="1931604"/>
            <a:ext cx="4118408" cy="4667528"/>
          </a:xfrm>
          <a:prstGeom prst="rect">
            <a:avLst/>
          </a:prstGeom>
          <a:ln>
            <a:solidFill>
              <a:schemeClr val="tx1"/>
            </a:solidFill>
          </a:ln>
        </p:spPr>
      </p:pic>
    </p:spTree>
    <p:extLst>
      <p:ext uri="{BB962C8B-B14F-4D97-AF65-F5344CB8AC3E}">
        <p14:creationId xmlns:p14="http://schemas.microsoft.com/office/powerpoint/2010/main" val="1234238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BDC9B-FC16-EF43-B87F-E571F2FA4174}"/>
              </a:ext>
            </a:extLst>
          </p:cNvPr>
          <p:cNvSpPr>
            <a:spLocks noGrp="1"/>
          </p:cNvSpPr>
          <p:nvPr>
            <p:ph type="title"/>
          </p:nvPr>
        </p:nvSpPr>
        <p:spPr>
          <a:xfrm>
            <a:off x="381000" y="403917"/>
            <a:ext cx="8534400" cy="566520"/>
          </a:xfrm>
        </p:spPr>
        <p:txBody>
          <a:bodyPr>
            <a:noAutofit/>
          </a:bodyPr>
          <a:lstStyle/>
          <a:p>
            <a:pPr algn="ctr"/>
            <a:r>
              <a:rPr lang="en-US" dirty="0">
                <a:solidFill>
                  <a:srgbClr val="000000"/>
                </a:solidFill>
              </a:rPr>
              <a:t>There are two Major Paths to the Bomb</a:t>
            </a:r>
            <a:endParaRPr lang="en-US"/>
          </a:p>
        </p:txBody>
      </p:sp>
      <p:sp>
        <p:nvSpPr>
          <p:cNvPr id="5" name="Slide Number Placeholder 4">
            <a:extLst>
              <a:ext uri="{FF2B5EF4-FFF2-40B4-BE49-F238E27FC236}">
                <a16:creationId xmlns:a16="http://schemas.microsoft.com/office/drawing/2014/main" id="{0609C806-D2DC-CB4D-AD0A-48F260865F22}"/>
              </a:ext>
            </a:extLst>
          </p:cNvPr>
          <p:cNvSpPr>
            <a:spLocks noGrp="1"/>
          </p:cNvSpPr>
          <p:nvPr>
            <p:ph type="sldNum" sz="quarter" idx="12"/>
          </p:nvPr>
        </p:nvSpPr>
        <p:spPr/>
        <p:txBody>
          <a:bodyPr/>
          <a:lstStyle/>
          <a:p>
            <a:fld id="{23001C71-59DB-461E-93C0-D4510A94F5F8}" type="slidenum">
              <a:rPr lang="en-US" smtClean="0"/>
              <a:pPr/>
              <a:t>14</a:t>
            </a:fld>
            <a:endParaRPr lang="en-US" dirty="0"/>
          </a:p>
        </p:txBody>
      </p:sp>
      <p:pic>
        <p:nvPicPr>
          <p:cNvPr id="8" name="Content Placeholder 7">
            <a:extLst>
              <a:ext uri="{FF2B5EF4-FFF2-40B4-BE49-F238E27FC236}">
                <a16:creationId xmlns:a16="http://schemas.microsoft.com/office/drawing/2014/main" id="{959B9E0D-0E2A-5340-9284-B599E95F36DC}"/>
              </a:ext>
            </a:extLst>
          </p:cNvPr>
          <p:cNvPicPr>
            <a:picLocks noGrp="1" noChangeAspect="1"/>
          </p:cNvPicPr>
          <p:nvPr>
            <p:ph idx="1"/>
          </p:nvPr>
        </p:nvPicPr>
        <p:blipFill>
          <a:blip r:embed="rId2"/>
          <a:stretch>
            <a:fillRect/>
          </a:stretch>
        </p:blipFill>
        <p:spPr>
          <a:xfrm>
            <a:off x="422773" y="1354386"/>
            <a:ext cx="8298454" cy="4149227"/>
          </a:xfrm>
          <a:prstGeom prst="rect">
            <a:avLst/>
          </a:prstGeom>
          <a:ln>
            <a:solidFill>
              <a:schemeClr val="tx1"/>
            </a:solidFill>
          </a:ln>
        </p:spPr>
      </p:pic>
    </p:spTree>
    <p:extLst>
      <p:ext uri="{BB962C8B-B14F-4D97-AF65-F5344CB8AC3E}">
        <p14:creationId xmlns:p14="http://schemas.microsoft.com/office/powerpoint/2010/main" val="1644090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8C91971-C57C-084E-A59F-5F8D781D6977}"/>
              </a:ext>
            </a:extLst>
          </p:cNvPr>
          <p:cNvSpPr>
            <a:spLocks noGrp="1"/>
          </p:cNvSpPr>
          <p:nvPr>
            <p:ph type="sldNum" sz="quarter" idx="12"/>
          </p:nvPr>
        </p:nvSpPr>
        <p:spPr/>
        <p:txBody>
          <a:bodyPr/>
          <a:lstStyle/>
          <a:p>
            <a:fld id="{5A95E804-635E-44A7-8A61-D3C03446C3CC}" type="slidenum">
              <a:rPr lang="en-US" smtClean="0"/>
              <a:t>15</a:t>
            </a:fld>
            <a:endParaRPr lang="en-US"/>
          </a:p>
        </p:txBody>
      </p:sp>
      <p:sp>
        <p:nvSpPr>
          <p:cNvPr id="4" name="Title 3">
            <a:extLst>
              <a:ext uri="{FF2B5EF4-FFF2-40B4-BE49-F238E27FC236}">
                <a16:creationId xmlns:a16="http://schemas.microsoft.com/office/drawing/2014/main" id="{C861A1DA-D828-C646-8065-CFDA8247EB67}"/>
              </a:ext>
            </a:extLst>
          </p:cNvPr>
          <p:cNvSpPr>
            <a:spLocks noGrp="1"/>
          </p:cNvSpPr>
          <p:nvPr>
            <p:ph type="title"/>
          </p:nvPr>
        </p:nvSpPr>
        <p:spPr>
          <a:xfrm>
            <a:off x="507521" y="457200"/>
            <a:ext cx="8229600" cy="548640"/>
          </a:xfrm>
        </p:spPr>
        <p:txBody>
          <a:bodyPr>
            <a:noAutofit/>
          </a:bodyPr>
          <a:lstStyle/>
          <a:p>
            <a:pPr algn="ctr"/>
            <a:r>
              <a:rPr lang="en-US" dirty="0">
                <a:solidFill>
                  <a:srgbClr val="000000"/>
                </a:solidFill>
              </a:rPr>
              <a:t>Uranium Transmutes to Plutonium in a Reactor</a:t>
            </a:r>
            <a:endParaRPr lang="en-US"/>
          </a:p>
        </p:txBody>
      </p:sp>
      <p:pic>
        <p:nvPicPr>
          <p:cNvPr id="7" name="Picture 6">
            <a:extLst>
              <a:ext uri="{FF2B5EF4-FFF2-40B4-BE49-F238E27FC236}">
                <a16:creationId xmlns:a16="http://schemas.microsoft.com/office/drawing/2014/main" id="{FEEA8951-F7AC-954F-8221-152756B88D8E}"/>
              </a:ext>
            </a:extLst>
          </p:cNvPr>
          <p:cNvPicPr>
            <a:picLocks noChangeAspect="1"/>
          </p:cNvPicPr>
          <p:nvPr/>
        </p:nvPicPr>
        <p:blipFill>
          <a:blip r:embed="rId2"/>
          <a:stretch>
            <a:fillRect/>
          </a:stretch>
        </p:blipFill>
        <p:spPr>
          <a:xfrm>
            <a:off x="533400" y="1676400"/>
            <a:ext cx="7972426" cy="2362200"/>
          </a:xfrm>
          <a:prstGeom prst="rect">
            <a:avLst/>
          </a:prstGeom>
        </p:spPr>
      </p:pic>
    </p:spTree>
    <p:extLst>
      <p:ext uri="{BB962C8B-B14F-4D97-AF65-F5344CB8AC3E}">
        <p14:creationId xmlns:p14="http://schemas.microsoft.com/office/powerpoint/2010/main" val="1142929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279" y="551708"/>
            <a:ext cx="8854322" cy="743692"/>
          </a:xfrm>
        </p:spPr>
        <p:txBody>
          <a:bodyPr>
            <a:noAutofit/>
          </a:bodyPr>
          <a:lstStyle/>
          <a:p>
            <a:pPr algn="ctr"/>
            <a:r>
              <a:rPr lang="en-US" dirty="0">
                <a:solidFill>
                  <a:srgbClr val="000000"/>
                </a:solidFill>
              </a:rPr>
              <a:t>Spent Reactor Fuel Contains Plutonium That Can Be Chemically Stripped Out (Reprocessed)</a:t>
            </a:r>
            <a:endParaRPr lang="en-US"/>
          </a:p>
        </p:txBody>
      </p:sp>
      <p:sp>
        <p:nvSpPr>
          <p:cNvPr id="4" name="Date Placeholder 3"/>
          <p:cNvSpPr>
            <a:spLocks noGrp="1"/>
          </p:cNvSpPr>
          <p:nvPr>
            <p:ph type="dt" sz="half" idx="10"/>
          </p:nvPr>
        </p:nvSpPr>
        <p:spPr>
          <a:xfrm>
            <a:off x="7002952" y="6212562"/>
            <a:ext cx="2266133" cy="341778"/>
          </a:xfrm>
        </p:spPr>
        <p:txBody>
          <a:bodyPr/>
          <a:lstStyle/>
          <a:p>
            <a:r>
              <a:rPr lang="en-US"/>
              <a:t>11/13/2015</a:t>
            </a:r>
            <a:endParaRPr lang="en-US" dirty="0"/>
          </a:p>
        </p:txBody>
      </p:sp>
      <p:sp>
        <p:nvSpPr>
          <p:cNvPr id="5" name="Slide Number Placeholder 4"/>
          <p:cNvSpPr>
            <a:spLocks noGrp="1"/>
          </p:cNvSpPr>
          <p:nvPr>
            <p:ph type="sldNum" sz="quarter" idx="12"/>
          </p:nvPr>
        </p:nvSpPr>
        <p:spPr>
          <a:xfrm>
            <a:off x="9076224" y="6212520"/>
            <a:ext cx="431645" cy="341185"/>
          </a:xfrm>
        </p:spPr>
        <p:txBody>
          <a:bodyPr>
            <a:normAutofit fontScale="92500" lnSpcReduction="10000"/>
          </a:bodyPr>
          <a:lstStyle/>
          <a:p>
            <a:fld id="{23001C71-59DB-461E-93C0-D4510A94F5F8}" type="slidenum">
              <a:rPr lang="en-US" smtClean="0"/>
              <a:pPr/>
              <a:t>16</a:t>
            </a:fld>
            <a:endParaRPr lang="en-US" dirty="0"/>
          </a:p>
        </p:txBody>
      </p:sp>
      <p:pic>
        <p:nvPicPr>
          <p:cNvPr id="8" name="Content Placeholder 7">
            <a:extLst>
              <a:ext uri="{FF2B5EF4-FFF2-40B4-BE49-F238E27FC236}">
                <a16:creationId xmlns:a16="http://schemas.microsoft.com/office/drawing/2014/main" id="{179DE5B9-65AF-6B46-B5D9-75800A7B8AE9}"/>
              </a:ext>
            </a:extLst>
          </p:cNvPr>
          <p:cNvPicPr>
            <a:picLocks noGrp="1" noChangeAspect="1"/>
          </p:cNvPicPr>
          <p:nvPr>
            <p:ph idx="1"/>
          </p:nvPr>
        </p:nvPicPr>
        <p:blipFill>
          <a:blip r:embed="rId2"/>
          <a:stretch>
            <a:fillRect/>
          </a:stretch>
        </p:blipFill>
        <p:spPr>
          <a:xfrm>
            <a:off x="396496" y="1881909"/>
            <a:ext cx="8440943" cy="4761615"/>
          </a:xfrm>
          <a:prstGeom prst="rect">
            <a:avLst/>
          </a:prstGeom>
        </p:spPr>
      </p:pic>
    </p:spTree>
    <p:extLst>
      <p:ext uri="{BB962C8B-B14F-4D97-AF65-F5344CB8AC3E}">
        <p14:creationId xmlns:p14="http://schemas.microsoft.com/office/powerpoint/2010/main" val="2274296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B30F7-BA8C-7946-AC28-42307BF4A022}"/>
              </a:ext>
            </a:extLst>
          </p:cNvPr>
          <p:cNvSpPr>
            <a:spLocks noGrp="1"/>
          </p:cNvSpPr>
          <p:nvPr>
            <p:ph type="title"/>
          </p:nvPr>
        </p:nvSpPr>
        <p:spPr>
          <a:xfrm>
            <a:off x="402088" y="4191000"/>
            <a:ext cx="8229600" cy="548640"/>
          </a:xfrm>
        </p:spPr>
        <p:txBody>
          <a:bodyPr/>
          <a:lstStyle/>
          <a:p>
            <a:r>
              <a:rPr lang="en-US" dirty="0"/>
              <a:t>1. What are the basic stages of once-through uranium based fuel cycles?</a:t>
            </a:r>
            <a:br>
              <a:rPr lang="en-US" dirty="0"/>
            </a:br>
            <a:endParaRPr lang="en-US" dirty="0"/>
          </a:p>
        </p:txBody>
      </p:sp>
      <p:sp>
        <p:nvSpPr>
          <p:cNvPr id="5" name="Slide Number Placeholder 4">
            <a:extLst>
              <a:ext uri="{FF2B5EF4-FFF2-40B4-BE49-F238E27FC236}">
                <a16:creationId xmlns:a16="http://schemas.microsoft.com/office/drawing/2014/main" id="{451D60D1-17BB-694F-AB22-1AE21816D1C1}"/>
              </a:ext>
            </a:extLst>
          </p:cNvPr>
          <p:cNvSpPr>
            <a:spLocks noGrp="1"/>
          </p:cNvSpPr>
          <p:nvPr>
            <p:ph type="sldNum" sz="quarter" idx="12"/>
          </p:nvPr>
        </p:nvSpPr>
        <p:spPr/>
        <p:txBody>
          <a:bodyPr/>
          <a:lstStyle/>
          <a:p>
            <a:fld id="{89814B24-03A4-4638-A05E-5A1A91416451}" type="slidenum">
              <a:rPr lang="en-US" smtClean="0"/>
              <a:pPr/>
              <a:t>17</a:t>
            </a:fld>
            <a:endParaRPr lang="en-US"/>
          </a:p>
        </p:txBody>
      </p:sp>
    </p:spTree>
    <p:extLst>
      <p:ext uri="{BB962C8B-B14F-4D97-AF65-F5344CB8AC3E}">
        <p14:creationId xmlns:p14="http://schemas.microsoft.com/office/powerpoint/2010/main" val="1180707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Once-Through Fuel Cycle doesn’t reprocess spent fuel</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18</a:t>
            </a:fld>
            <a:endParaRPr lang="en-US"/>
          </a:p>
        </p:txBody>
      </p:sp>
      <p:sp>
        <p:nvSpPr>
          <p:cNvPr id="6" name="TextBox 5"/>
          <p:cNvSpPr txBox="1"/>
          <p:nvPr/>
        </p:nvSpPr>
        <p:spPr>
          <a:xfrm>
            <a:off x="3733800" y="4705290"/>
            <a:ext cx="1752600" cy="400110"/>
          </a:xfrm>
          <a:prstGeom prst="rect">
            <a:avLst/>
          </a:prstGeom>
          <a:noFill/>
        </p:spPr>
        <p:txBody>
          <a:bodyPr wrap="square" rtlCol="0">
            <a:spAutoFit/>
          </a:bodyPr>
          <a:lstStyle/>
          <a:p>
            <a:r>
              <a:rPr lang="en-US" sz="2000" b="1" dirty="0"/>
              <a:t>FIGURE 1</a:t>
            </a: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233317580"/>
              </p:ext>
            </p:extLst>
          </p:nvPr>
        </p:nvGraphicFramePr>
        <p:xfrm>
          <a:off x="533400" y="1600200"/>
          <a:ext cx="8153400" cy="2996835"/>
        </p:xfrm>
        <a:graphic>
          <a:graphicData uri="http://schemas.openxmlformats.org/presentationml/2006/ole">
            <mc:AlternateContent xmlns:mc="http://schemas.openxmlformats.org/markup-compatibility/2006">
              <mc:Choice xmlns:v="urn:schemas-microsoft-com:vml" Requires="v">
                <p:oleObj name="Bitmap Image" r:id="rId2" imgW="4638095" imgH="1704762" progId="Paint.Picture">
                  <p:embed/>
                </p:oleObj>
              </mc:Choice>
              <mc:Fallback>
                <p:oleObj name="Bitmap Image" r:id="rId2" imgW="4638095" imgH="1704762" progId="Paint.Picture">
                  <p:embed/>
                  <p:pic>
                    <p:nvPicPr>
                      <p:cNvPr id="7" name="Object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00200"/>
                        <a:ext cx="8153400" cy="2996835"/>
                      </a:xfrm>
                      <a:prstGeom prst="rect">
                        <a:avLst/>
                      </a:prstGeom>
                      <a:noFill/>
                    </p:spPr>
                  </p:pic>
                </p:oleObj>
              </mc:Fallback>
            </mc:AlternateContent>
          </a:graphicData>
        </a:graphic>
      </p:graphicFrame>
    </p:spTree>
    <p:extLst>
      <p:ext uri="{BB962C8B-B14F-4D97-AF65-F5344CB8AC3E}">
        <p14:creationId xmlns:p14="http://schemas.microsoft.com/office/powerpoint/2010/main" val="30282377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Closed Plutonium-Based Fuel Cycle requires reprocessing </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19</a:t>
            </a:fld>
            <a:endParaRPr lang="en-US"/>
          </a:p>
        </p:txBody>
      </p:sp>
      <p:sp>
        <p:nvSpPr>
          <p:cNvPr id="8" name="TextBox 7"/>
          <p:cNvSpPr txBox="1"/>
          <p:nvPr/>
        </p:nvSpPr>
        <p:spPr>
          <a:xfrm>
            <a:off x="3733800" y="4705290"/>
            <a:ext cx="1752600" cy="400110"/>
          </a:xfrm>
          <a:prstGeom prst="rect">
            <a:avLst/>
          </a:prstGeom>
          <a:noFill/>
        </p:spPr>
        <p:txBody>
          <a:bodyPr wrap="square" rtlCol="0">
            <a:spAutoFit/>
          </a:bodyPr>
          <a:lstStyle/>
          <a:p>
            <a:r>
              <a:rPr lang="en-US" sz="2000" b="1" dirty="0"/>
              <a:t>FIGURE 2</a:t>
            </a: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880447248"/>
              </p:ext>
            </p:extLst>
          </p:nvPr>
        </p:nvGraphicFramePr>
        <p:xfrm>
          <a:off x="228600" y="1600200"/>
          <a:ext cx="8695892" cy="2971800"/>
        </p:xfrm>
        <a:graphic>
          <a:graphicData uri="http://schemas.openxmlformats.org/presentationml/2006/ole">
            <mc:AlternateContent xmlns:mc="http://schemas.openxmlformats.org/markup-compatibility/2006">
              <mc:Choice xmlns:v="urn:schemas-microsoft-com:vml" Requires="v">
                <p:oleObj name="Bitmap Image" r:id="rId2" imgW="4904762" imgH="1676634" progId="Paint.Picture">
                  <p:embed/>
                </p:oleObj>
              </mc:Choice>
              <mc:Fallback>
                <p:oleObj name="Bitmap Image" r:id="rId2" imgW="4904762" imgH="1676634" progId="Paint.Picture">
                  <p:embed/>
                  <p:pic>
                    <p:nvPicPr>
                      <p:cNvPr id="6"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00200"/>
                        <a:ext cx="8695892" cy="2971800"/>
                      </a:xfrm>
                      <a:prstGeom prst="rect">
                        <a:avLst/>
                      </a:prstGeom>
                      <a:noFill/>
                    </p:spPr>
                  </p:pic>
                </p:oleObj>
              </mc:Fallback>
            </mc:AlternateContent>
          </a:graphicData>
        </a:graphic>
      </p:graphicFrame>
    </p:spTree>
    <p:extLst>
      <p:ext uri="{BB962C8B-B14F-4D97-AF65-F5344CB8AC3E}">
        <p14:creationId xmlns:p14="http://schemas.microsoft.com/office/powerpoint/2010/main" val="37087814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Basic stages of once-through uranium-based fuel cycles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20</a:t>
            </a:fld>
            <a:endParaRPr lang="en-US"/>
          </a:p>
        </p:txBody>
      </p:sp>
      <p:pic>
        <p:nvPicPr>
          <p:cNvPr id="7" name="Picture 6" descr="A diagram of a nuclear power plant&#10;&#10;AI-generated content may be incorrect.">
            <a:extLst>
              <a:ext uri="{FF2B5EF4-FFF2-40B4-BE49-F238E27FC236}">
                <a16:creationId xmlns:a16="http://schemas.microsoft.com/office/drawing/2014/main" id="{2DC866EE-79C7-5BA0-981D-B3E2879635C6}"/>
              </a:ext>
            </a:extLst>
          </p:cNvPr>
          <p:cNvPicPr>
            <a:picLocks noChangeAspect="1"/>
          </p:cNvPicPr>
          <p:nvPr/>
        </p:nvPicPr>
        <p:blipFill>
          <a:blip r:embed="rId2"/>
          <a:stretch>
            <a:fillRect/>
          </a:stretch>
        </p:blipFill>
        <p:spPr>
          <a:xfrm>
            <a:off x="1552575" y="1409700"/>
            <a:ext cx="6038850" cy="4933950"/>
          </a:xfrm>
          <a:prstGeom prst="rect">
            <a:avLst/>
          </a:prstGeom>
        </p:spPr>
      </p:pic>
    </p:spTree>
    <p:extLst>
      <p:ext uri="{BB962C8B-B14F-4D97-AF65-F5344CB8AC3E}">
        <p14:creationId xmlns:p14="http://schemas.microsoft.com/office/powerpoint/2010/main" val="4152313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B30A2190-8F0A-62C4-FC10-F1472F9E5B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09C2B0-9CB2-2621-690D-CDDEA45A8EB4}"/>
              </a:ext>
            </a:extLst>
          </p:cNvPr>
          <p:cNvSpPr>
            <a:spLocks noGrp="1"/>
          </p:cNvSpPr>
          <p:nvPr>
            <p:ph type="title"/>
          </p:nvPr>
        </p:nvSpPr>
        <p:spPr/>
        <p:txBody>
          <a:bodyPr/>
          <a:lstStyle/>
          <a:p>
            <a:r>
              <a:rPr lang="en-US" dirty="0"/>
              <a:t>Basic stages of once-through uranium-based fuel cycles</a:t>
            </a:r>
          </a:p>
        </p:txBody>
      </p:sp>
      <p:sp>
        <p:nvSpPr>
          <p:cNvPr id="3" name="Content Placeholder 2">
            <a:extLst>
              <a:ext uri="{FF2B5EF4-FFF2-40B4-BE49-F238E27FC236}">
                <a16:creationId xmlns:a16="http://schemas.microsoft.com/office/drawing/2014/main" id="{9859B6D4-D66C-4A16-95BE-26FD367CDFAC}"/>
              </a:ext>
            </a:extLst>
          </p:cNvPr>
          <p:cNvSpPr>
            <a:spLocks noGrp="1"/>
          </p:cNvSpPr>
          <p:nvPr>
            <p:ph idx="1"/>
          </p:nvPr>
        </p:nvSpPr>
        <p:spPr>
          <a:xfrm>
            <a:off x="457200" y="1371600"/>
            <a:ext cx="8229600" cy="4690572"/>
          </a:xfrm>
        </p:spPr>
        <p:txBody>
          <a:bodyPr>
            <a:normAutofit/>
          </a:bodyPr>
          <a:lstStyle/>
          <a:p>
            <a:pPr marL="457200" indent="-457200">
              <a:buFont typeface="+mj-lt"/>
              <a:buAutoNum type="arabicPeriod"/>
            </a:pPr>
            <a:r>
              <a:rPr lang="en-US" dirty="0">
                <a:solidFill>
                  <a:srgbClr val="FF0000"/>
                </a:solidFill>
              </a:rPr>
              <a:t>Uranium Mining and Milling</a:t>
            </a:r>
          </a:p>
          <a:p>
            <a:pPr marL="457200" indent="-457200">
              <a:buFont typeface="+mj-lt"/>
              <a:buAutoNum type="arabicPeriod"/>
            </a:pPr>
            <a:endParaRPr lang="en-US" sz="1200" dirty="0"/>
          </a:p>
          <a:p>
            <a:pPr marL="457200" indent="-457200">
              <a:buFont typeface="+mj-lt"/>
              <a:buAutoNum type="arabicPeriod"/>
            </a:pPr>
            <a:r>
              <a:rPr lang="en-US" dirty="0"/>
              <a:t>Conversion to Uranium Hexafluoride (UF</a:t>
            </a:r>
            <a:r>
              <a:rPr lang="en-US" baseline="-25000" dirty="0"/>
              <a:t>6</a:t>
            </a:r>
            <a:r>
              <a:rPr lang="en-US" dirty="0"/>
              <a:t>)</a:t>
            </a:r>
          </a:p>
          <a:p>
            <a:pPr marL="457200" indent="-457200">
              <a:buFont typeface="+mj-lt"/>
              <a:buAutoNum type="arabicPeriod"/>
            </a:pPr>
            <a:endParaRPr lang="en-US" sz="1200" baseline="-25000" dirty="0"/>
          </a:p>
          <a:p>
            <a:pPr marL="457200" indent="-457200">
              <a:buFont typeface="+mj-lt"/>
              <a:buAutoNum type="arabicPeriod"/>
            </a:pPr>
            <a:r>
              <a:rPr lang="en-US" dirty="0"/>
              <a:t>Uranium Enrichment</a:t>
            </a:r>
          </a:p>
          <a:p>
            <a:pPr marL="457200" indent="-457200">
              <a:buFont typeface="+mj-lt"/>
              <a:buAutoNum type="arabicPeriod"/>
            </a:pPr>
            <a:endParaRPr lang="en-US" sz="1200" dirty="0"/>
          </a:p>
          <a:p>
            <a:pPr marL="457200" indent="-457200">
              <a:buFont typeface="+mj-lt"/>
              <a:buAutoNum type="arabicPeriod"/>
            </a:pPr>
            <a:r>
              <a:rPr lang="en-US" dirty="0"/>
              <a:t>Fuel Fabrication</a:t>
            </a:r>
          </a:p>
          <a:p>
            <a:pPr marL="457200" indent="-457200">
              <a:buFont typeface="+mj-lt"/>
              <a:buAutoNum type="arabicPeriod"/>
            </a:pPr>
            <a:endParaRPr lang="en-US" sz="1200" dirty="0"/>
          </a:p>
          <a:p>
            <a:pPr marL="457200" indent="-457200">
              <a:buFont typeface="+mj-lt"/>
              <a:buAutoNum type="arabicPeriod"/>
            </a:pPr>
            <a:r>
              <a:rPr lang="en-US" dirty="0"/>
              <a:t>Generating Nuclear Electricity </a:t>
            </a:r>
          </a:p>
          <a:p>
            <a:pPr marL="457200" indent="-457200">
              <a:buFont typeface="+mj-lt"/>
              <a:buAutoNum type="arabicPeriod"/>
            </a:pPr>
            <a:endParaRPr lang="en-US" sz="1200" dirty="0"/>
          </a:p>
          <a:p>
            <a:pPr marL="457200" indent="-457200">
              <a:buFont typeface="+mj-lt"/>
              <a:buAutoNum type="arabicPeriod"/>
            </a:pPr>
            <a:r>
              <a:rPr lang="en-US" dirty="0"/>
              <a:t>Spent Fuel Storage</a:t>
            </a:r>
          </a:p>
        </p:txBody>
      </p:sp>
      <p:sp>
        <p:nvSpPr>
          <p:cNvPr id="5" name="Slide Number Placeholder 4">
            <a:extLst>
              <a:ext uri="{FF2B5EF4-FFF2-40B4-BE49-F238E27FC236}">
                <a16:creationId xmlns:a16="http://schemas.microsoft.com/office/drawing/2014/main" id="{819118D8-6B47-A588-9F73-35E4B6A5B348}"/>
              </a:ext>
            </a:extLst>
          </p:cNvPr>
          <p:cNvSpPr>
            <a:spLocks noGrp="1"/>
          </p:cNvSpPr>
          <p:nvPr>
            <p:ph type="sldNum" sz="quarter" idx="12"/>
          </p:nvPr>
        </p:nvSpPr>
        <p:spPr/>
        <p:txBody>
          <a:bodyPr/>
          <a:lstStyle/>
          <a:p>
            <a:fld id="{89814B24-03A4-4638-A05E-5A1A91416451}" type="slidenum">
              <a:rPr lang="en-US" smtClean="0"/>
              <a:pPr/>
              <a:t>21</a:t>
            </a:fld>
            <a:endParaRPr lang="en-US"/>
          </a:p>
        </p:txBody>
      </p:sp>
    </p:spTree>
    <p:extLst>
      <p:ext uri="{BB962C8B-B14F-4D97-AF65-F5344CB8AC3E}">
        <p14:creationId xmlns:p14="http://schemas.microsoft.com/office/powerpoint/2010/main" val="35238477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Step 1: Uranium Mining</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22</a:t>
            </a:fld>
            <a:endParaRPr lang="en-US"/>
          </a:p>
        </p:txBody>
      </p:sp>
      <p:sp>
        <p:nvSpPr>
          <p:cNvPr id="8" name="TextBox 7"/>
          <p:cNvSpPr txBox="1"/>
          <p:nvPr/>
        </p:nvSpPr>
        <p:spPr>
          <a:xfrm>
            <a:off x="1790700" y="5972175"/>
            <a:ext cx="5562600" cy="400110"/>
          </a:xfrm>
          <a:prstGeom prst="rect">
            <a:avLst/>
          </a:prstGeom>
          <a:noFill/>
        </p:spPr>
        <p:txBody>
          <a:bodyPr wrap="square" lIns="91440" tIns="45720" rIns="91440" bIns="45720" rtlCol="0" anchor="t">
            <a:spAutoFit/>
          </a:bodyPr>
          <a:lstStyle/>
          <a:p>
            <a:pPr algn="ctr"/>
            <a:r>
              <a:rPr lang="en-US" sz="2000" dirty="0">
                <a:ea typeface="+mn-lt"/>
                <a:cs typeface="+mn-lt"/>
              </a:rPr>
              <a:t>Major uranium producers 2016</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8666" y="1086143"/>
            <a:ext cx="6866667" cy="4685714"/>
          </a:xfrm>
          <a:prstGeom prst="rect">
            <a:avLst/>
          </a:prstGeom>
        </p:spPr>
      </p:pic>
    </p:spTree>
    <p:extLst>
      <p:ext uri="{BB962C8B-B14F-4D97-AF65-F5344CB8AC3E}">
        <p14:creationId xmlns:p14="http://schemas.microsoft.com/office/powerpoint/2010/main" val="376043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Conventional uranium Mining</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23</a:t>
            </a:fld>
            <a:endParaRPr lang="en-US"/>
          </a:p>
        </p:txBody>
      </p:sp>
      <p:sp>
        <p:nvSpPr>
          <p:cNvPr id="12" name="Rectangle 11"/>
          <p:cNvSpPr/>
          <p:nvPr/>
        </p:nvSpPr>
        <p:spPr>
          <a:xfrm>
            <a:off x="1870388" y="4676775"/>
            <a:ext cx="1811714" cy="400110"/>
          </a:xfrm>
          <a:prstGeom prst="rect">
            <a:avLst/>
          </a:prstGeom>
        </p:spPr>
        <p:txBody>
          <a:bodyPr wrap="none">
            <a:spAutoFit/>
          </a:bodyPr>
          <a:lstStyle/>
          <a:p>
            <a:pPr algn="ctr"/>
            <a:r>
              <a:rPr lang="en-US" sz="2000" b="1" dirty="0"/>
              <a:t>Underground</a:t>
            </a:r>
            <a:endParaRPr lang="en-US" sz="2400" b="1" dirty="0"/>
          </a:p>
        </p:txBody>
      </p:sp>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266825"/>
            <a:ext cx="4031343"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3"/>
          <p:cNvSpPr/>
          <p:nvPr/>
        </p:nvSpPr>
        <p:spPr>
          <a:xfrm>
            <a:off x="6377874" y="4676775"/>
            <a:ext cx="1237839" cy="400110"/>
          </a:xfrm>
          <a:prstGeom prst="rect">
            <a:avLst/>
          </a:prstGeom>
        </p:spPr>
        <p:txBody>
          <a:bodyPr wrap="none">
            <a:spAutoFit/>
          </a:bodyPr>
          <a:lstStyle/>
          <a:p>
            <a:pPr algn="ctr"/>
            <a:r>
              <a:rPr lang="en-US" sz="2000" b="1" dirty="0"/>
              <a:t>Open Pit</a:t>
            </a:r>
            <a:endParaRPr lang="en-US" sz="2400" b="1" dirty="0"/>
          </a:p>
        </p:txBody>
      </p:sp>
      <p:pic>
        <p:nvPicPr>
          <p:cNvPr id="41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539" y="1268597"/>
            <a:ext cx="4010921"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9037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In Situ Recovery mining method</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24</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219199"/>
            <a:ext cx="5791200" cy="4784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7162800" y="1371600"/>
            <a:ext cx="1981200" cy="2862322"/>
          </a:xfrm>
          <a:prstGeom prst="rect">
            <a:avLst/>
          </a:prstGeom>
          <a:noFill/>
        </p:spPr>
        <p:txBody>
          <a:bodyPr wrap="square" rtlCol="0">
            <a:spAutoFit/>
          </a:bodyPr>
          <a:lstStyle/>
          <a:p>
            <a:r>
              <a:rPr lang="en-US" b="1" dirty="0"/>
              <a:t>1. Injection Wells	</a:t>
            </a:r>
          </a:p>
          <a:p>
            <a:endParaRPr lang="en-US" b="1" dirty="0"/>
          </a:p>
          <a:p>
            <a:r>
              <a:rPr lang="en-US" b="1" dirty="0"/>
              <a:t>2. Recovery Wells	</a:t>
            </a:r>
          </a:p>
          <a:p>
            <a:endParaRPr lang="en-US" b="1" dirty="0"/>
          </a:p>
          <a:p>
            <a:r>
              <a:rPr lang="en-US" b="1" dirty="0"/>
              <a:t>3. Monitoring Wells	</a:t>
            </a:r>
          </a:p>
          <a:p>
            <a:endParaRPr lang="en-US" dirty="0"/>
          </a:p>
          <a:p>
            <a:endParaRPr lang="en-US" dirty="0"/>
          </a:p>
        </p:txBody>
      </p:sp>
    </p:spTree>
    <p:extLst>
      <p:ext uri="{BB962C8B-B14F-4D97-AF65-F5344CB8AC3E}">
        <p14:creationId xmlns:p14="http://schemas.microsoft.com/office/powerpoint/2010/main" val="3109847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yellowcake</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25</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990600"/>
            <a:ext cx="5791200" cy="3889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64835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B2543504-2493-C76B-C36A-FE9168FCEC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325549-4BFF-3056-35E6-7DEA90B7AAF0}"/>
              </a:ext>
            </a:extLst>
          </p:cNvPr>
          <p:cNvSpPr>
            <a:spLocks noGrp="1"/>
          </p:cNvSpPr>
          <p:nvPr>
            <p:ph type="title"/>
          </p:nvPr>
        </p:nvSpPr>
        <p:spPr/>
        <p:txBody>
          <a:bodyPr/>
          <a:lstStyle/>
          <a:p>
            <a:r>
              <a:rPr lang="en-US" dirty="0"/>
              <a:t>Basic stages of once-through uranium-based fuel cycles</a:t>
            </a:r>
          </a:p>
        </p:txBody>
      </p:sp>
      <p:sp>
        <p:nvSpPr>
          <p:cNvPr id="3" name="Content Placeholder 2">
            <a:extLst>
              <a:ext uri="{FF2B5EF4-FFF2-40B4-BE49-F238E27FC236}">
                <a16:creationId xmlns:a16="http://schemas.microsoft.com/office/drawing/2014/main" id="{CB462892-2669-ABC6-C7B8-DE933605511E}"/>
              </a:ext>
            </a:extLst>
          </p:cNvPr>
          <p:cNvSpPr>
            <a:spLocks noGrp="1"/>
          </p:cNvSpPr>
          <p:nvPr>
            <p:ph idx="1"/>
          </p:nvPr>
        </p:nvSpPr>
        <p:spPr>
          <a:xfrm>
            <a:off x="457200" y="1371600"/>
            <a:ext cx="8229600" cy="4690572"/>
          </a:xfrm>
        </p:spPr>
        <p:txBody>
          <a:bodyPr>
            <a:normAutofit/>
          </a:bodyPr>
          <a:lstStyle/>
          <a:p>
            <a:pPr marL="457200" indent="-457200">
              <a:buFont typeface="+mj-lt"/>
              <a:buAutoNum type="arabicPeriod"/>
            </a:pPr>
            <a:r>
              <a:rPr lang="en-US" dirty="0"/>
              <a:t>Uranium Mining and Milling</a:t>
            </a:r>
          </a:p>
          <a:p>
            <a:pPr marL="457200" indent="-457200">
              <a:buFont typeface="+mj-lt"/>
              <a:buAutoNum type="arabicPeriod"/>
            </a:pPr>
            <a:endParaRPr lang="en-US" sz="1200" dirty="0"/>
          </a:p>
          <a:p>
            <a:pPr marL="457200" indent="-457200">
              <a:buFont typeface="+mj-lt"/>
              <a:buAutoNum type="arabicPeriod"/>
            </a:pPr>
            <a:r>
              <a:rPr lang="en-US" dirty="0">
                <a:solidFill>
                  <a:srgbClr val="FF0000"/>
                </a:solidFill>
              </a:rPr>
              <a:t>Conversion to Uranium Hexafluoride (UF</a:t>
            </a:r>
            <a:r>
              <a:rPr lang="en-US" baseline="-25000" dirty="0">
                <a:solidFill>
                  <a:srgbClr val="FF0000"/>
                </a:solidFill>
              </a:rPr>
              <a:t>6</a:t>
            </a:r>
            <a:r>
              <a:rPr lang="en-US" dirty="0">
                <a:solidFill>
                  <a:srgbClr val="FF0000"/>
                </a:solidFill>
              </a:rPr>
              <a:t>)</a:t>
            </a:r>
          </a:p>
          <a:p>
            <a:pPr marL="457200" indent="-457200">
              <a:buFont typeface="+mj-lt"/>
              <a:buAutoNum type="arabicPeriod"/>
            </a:pPr>
            <a:endParaRPr lang="en-US" sz="1200" baseline="-25000" dirty="0"/>
          </a:p>
          <a:p>
            <a:pPr marL="457200" indent="-457200">
              <a:buFont typeface="+mj-lt"/>
              <a:buAutoNum type="arabicPeriod"/>
            </a:pPr>
            <a:r>
              <a:rPr lang="en-US" dirty="0"/>
              <a:t>Uranium Enrichment</a:t>
            </a:r>
          </a:p>
          <a:p>
            <a:pPr marL="457200" indent="-457200">
              <a:buFont typeface="+mj-lt"/>
              <a:buAutoNum type="arabicPeriod"/>
            </a:pPr>
            <a:endParaRPr lang="en-US" sz="1200" dirty="0"/>
          </a:p>
          <a:p>
            <a:pPr marL="457200" indent="-457200">
              <a:buFont typeface="+mj-lt"/>
              <a:buAutoNum type="arabicPeriod"/>
            </a:pPr>
            <a:r>
              <a:rPr lang="en-US" dirty="0"/>
              <a:t>Fuel Fabrication</a:t>
            </a:r>
          </a:p>
          <a:p>
            <a:pPr marL="457200" indent="-457200">
              <a:buFont typeface="+mj-lt"/>
              <a:buAutoNum type="arabicPeriod"/>
            </a:pPr>
            <a:endParaRPr lang="en-US" sz="1200" dirty="0"/>
          </a:p>
          <a:p>
            <a:pPr marL="457200" indent="-457200">
              <a:buFont typeface="+mj-lt"/>
              <a:buAutoNum type="arabicPeriod"/>
            </a:pPr>
            <a:r>
              <a:rPr lang="en-US" dirty="0"/>
              <a:t>Generating Nuclear Electricity </a:t>
            </a:r>
          </a:p>
          <a:p>
            <a:pPr marL="457200" indent="-457200">
              <a:buFont typeface="+mj-lt"/>
              <a:buAutoNum type="arabicPeriod"/>
            </a:pPr>
            <a:endParaRPr lang="en-US" sz="1200" dirty="0"/>
          </a:p>
          <a:p>
            <a:pPr marL="457200" indent="-457200">
              <a:buFont typeface="+mj-lt"/>
              <a:buAutoNum type="arabicPeriod"/>
            </a:pPr>
            <a:r>
              <a:rPr lang="en-US" dirty="0"/>
              <a:t>Spent Fuel Storage</a:t>
            </a:r>
          </a:p>
        </p:txBody>
      </p:sp>
      <p:sp>
        <p:nvSpPr>
          <p:cNvPr id="5" name="Slide Number Placeholder 4">
            <a:extLst>
              <a:ext uri="{FF2B5EF4-FFF2-40B4-BE49-F238E27FC236}">
                <a16:creationId xmlns:a16="http://schemas.microsoft.com/office/drawing/2014/main" id="{8E74DA7C-4C23-5931-2C39-A5D8A49F9580}"/>
              </a:ext>
            </a:extLst>
          </p:cNvPr>
          <p:cNvSpPr>
            <a:spLocks noGrp="1"/>
          </p:cNvSpPr>
          <p:nvPr>
            <p:ph type="sldNum" sz="quarter" idx="12"/>
          </p:nvPr>
        </p:nvSpPr>
        <p:spPr/>
        <p:txBody>
          <a:bodyPr/>
          <a:lstStyle/>
          <a:p>
            <a:fld id="{89814B24-03A4-4638-A05E-5A1A91416451}" type="slidenum">
              <a:rPr lang="en-US" smtClean="0"/>
              <a:pPr/>
              <a:t>26</a:t>
            </a:fld>
            <a:endParaRPr lang="en-US"/>
          </a:p>
        </p:txBody>
      </p:sp>
    </p:spTree>
    <p:extLst>
      <p:ext uri="{BB962C8B-B14F-4D97-AF65-F5344CB8AC3E}">
        <p14:creationId xmlns:p14="http://schemas.microsoft.com/office/powerpoint/2010/main" val="38531951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8160"/>
            <a:ext cx="8229600" cy="548640"/>
          </a:xfrm>
        </p:spPr>
        <p:txBody>
          <a:bodyPr/>
          <a:lstStyle/>
          <a:p>
            <a:r>
              <a:rPr lang="en-US" dirty="0"/>
              <a:t>Step 2: </a:t>
            </a:r>
            <a:r>
              <a:rPr lang="en-US" dirty="0">
                <a:ea typeface="+mj-lt"/>
                <a:cs typeface="+mj-lt"/>
              </a:rPr>
              <a:t>Conversion to Uranium Hexafluoride</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27</a:t>
            </a:fld>
            <a:endParaRPr lang="en-US"/>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52550"/>
            <a:ext cx="4589517" cy="32004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9" name="Picture 8" descr="image1.jpeg"/>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352550"/>
            <a:ext cx="3886200" cy="3200400"/>
          </a:xfrm>
          <a:prstGeom prst="rect">
            <a:avLst/>
          </a:prstGeom>
          <a:noFill/>
          <a:ln>
            <a:solidFill>
              <a:schemeClr val="tx1"/>
            </a:solidFill>
          </a:ln>
        </p:spPr>
      </p:pic>
      <p:sp>
        <p:nvSpPr>
          <p:cNvPr id="3" name="TextBox 2">
            <a:extLst>
              <a:ext uri="{FF2B5EF4-FFF2-40B4-BE49-F238E27FC236}">
                <a16:creationId xmlns:a16="http://schemas.microsoft.com/office/drawing/2014/main" id="{AA305DC0-3BDD-E709-E675-F0B06A1BACF9}"/>
              </a:ext>
            </a:extLst>
          </p:cNvPr>
          <p:cNvSpPr txBox="1"/>
          <p:nvPr/>
        </p:nvSpPr>
        <p:spPr>
          <a:xfrm>
            <a:off x="152400" y="4648200"/>
            <a:ext cx="86868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cap="all" baseline="0" dirty="0">
                <a:latin typeface="Arial"/>
              </a:rPr>
              <a:t>UF</a:t>
            </a:r>
            <a:r>
              <a:rPr lang="en-US" sz="2000" cap="all" baseline="-25000" dirty="0">
                <a:latin typeface="Arial"/>
              </a:rPr>
              <a:t>4</a:t>
            </a:r>
            <a:r>
              <a:rPr lang="en-US" sz="2000" cap="all" baseline="0" dirty="0">
                <a:latin typeface="Arial"/>
              </a:rPr>
              <a:t> (Green Salt) and uf</a:t>
            </a:r>
            <a:r>
              <a:rPr lang="en-US" sz="2000" cap="all" baseline="-25000" dirty="0">
                <a:latin typeface="Arial"/>
              </a:rPr>
              <a:t>6</a:t>
            </a:r>
            <a:r>
              <a:rPr lang="en-US" sz="2000" cap="all" baseline="0" dirty="0">
                <a:latin typeface="Arial"/>
              </a:rPr>
              <a:t> (Uranium hexafluoride) </a:t>
            </a:r>
            <a:endParaRPr lang="en-US" sz="2000" dirty="0"/>
          </a:p>
        </p:txBody>
      </p:sp>
    </p:spTree>
    <p:extLst>
      <p:ext uri="{BB962C8B-B14F-4D97-AF65-F5344CB8AC3E}">
        <p14:creationId xmlns:p14="http://schemas.microsoft.com/office/powerpoint/2010/main" val="2253458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Hexafluoride Conversion Facility– large &amp; rare</a:t>
            </a:r>
          </a:p>
        </p:txBody>
      </p:sp>
      <p:sp>
        <p:nvSpPr>
          <p:cNvPr id="5" name="Slide Number Placeholder 4"/>
          <p:cNvSpPr>
            <a:spLocks noGrp="1"/>
          </p:cNvSpPr>
          <p:nvPr>
            <p:ph type="sldNum" sz="quarter" idx="12"/>
          </p:nvPr>
        </p:nvSpPr>
        <p:spPr/>
        <p:txBody>
          <a:bodyPr/>
          <a:lstStyle/>
          <a:p>
            <a:fld id="{89814B24-03A4-4638-A05E-5A1A91416451}" type="slidenum">
              <a:rPr lang="en-US" smtClean="0"/>
              <a:pPr/>
              <a:t>28</a:t>
            </a:fld>
            <a:endParaRPr 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3872" y="1523530"/>
            <a:ext cx="6016256" cy="38109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9C50434A-9F5B-9145-BFB5-DCF992C7DDB6}"/>
              </a:ext>
            </a:extLst>
          </p:cNvPr>
          <p:cNvSpPr txBox="1"/>
          <p:nvPr/>
        </p:nvSpPr>
        <p:spPr>
          <a:xfrm>
            <a:off x="3124200" y="5943600"/>
            <a:ext cx="4455928" cy="369332"/>
          </a:xfrm>
          <a:prstGeom prst="rect">
            <a:avLst/>
          </a:prstGeom>
          <a:noFill/>
        </p:spPr>
        <p:txBody>
          <a:bodyPr wrap="square" rtlCol="0">
            <a:spAutoFit/>
          </a:bodyPr>
          <a:lstStyle/>
          <a:p>
            <a:r>
              <a:rPr lang="en-US" dirty="0"/>
              <a:t>Port Hope in Ontario, Canada</a:t>
            </a:r>
          </a:p>
        </p:txBody>
      </p:sp>
    </p:spTree>
    <p:extLst>
      <p:ext uri="{BB962C8B-B14F-4D97-AF65-F5344CB8AC3E}">
        <p14:creationId xmlns:p14="http://schemas.microsoft.com/office/powerpoint/2010/main" val="11091408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Major hexafluoride uf</a:t>
            </a:r>
            <a:r>
              <a:rPr lang="en-US" baseline="-25000" dirty="0"/>
              <a:t>6</a:t>
            </a:r>
            <a:r>
              <a:rPr lang="en-US" dirty="0"/>
              <a:t> producers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29</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58" y="1219200"/>
            <a:ext cx="8694742"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159132" y="5933880"/>
            <a:ext cx="4905510" cy="461665"/>
          </a:xfrm>
          <a:prstGeom prst="rect">
            <a:avLst/>
          </a:prstGeom>
        </p:spPr>
        <p:txBody>
          <a:bodyPr wrap="none">
            <a:spAutoFit/>
          </a:bodyPr>
          <a:lstStyle/>
          <a:p>
            <a:pPr algn="ctr"/>
            <a:r>
              <a:rPr lang="en-US" sz="2400" dirty="0"/>
              <a:t>[t U/year] metric tons uranium/year</a:t>
            </a:r>
            <a:endParaRPr lang="en-US" sz="2400" b="1" dirty="0"/>
          </a:p>
        </p:txBody>
      </p:sp>
    </p:spTree>
    <p:extLst>
      <p:ext uri="{BB962C8B-B14F-4D97-AF65-F5344CB8AC3E}">
        <p14:creationId xmlns:p14="http://schemas.microsoft.com/office/powerpoint/2010/main" val="2514632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A810C-C227-B646-BA4A-D6E9703C1AF4}"/>
              </a:ext>
            </a:extLst>
          </p:cNvPr>
          <p:cNvSpPr>
            <a:spLocks noGrp="1"/>
          </p:cNvSpPr>
          <p:nvPr>
            <p:ph type="title"/>
          </p:nvPr>
        </p:nvSpPr>
        <p:spPr>
          <a:xfrm>
            <a:off x="304800" y="4419600"/>
            <a:ext cx="8229600" cy="548640"/>
          </a:xfrm>
        </p:spPr>
        <p:txBody>
          <a:bodyPr/>
          <a:lstStyle/>
          <a:p>
            <a:r>
              <a:rPr lang="en-US" dirty="0"/>
              <a:t>2. What are the most popular methods of enriching uranium?</a:t>
            </a:r>
            <a:br>
              <a:rPr lang="en-US" dirty="0"/>
            </a:br>
            <a:endParaRPr lang="en-US" dirty="0"/>
          </a:p>
        </p:txBody>
      </p:sp>
      <p:sp>
        <p:nvSpPr>
          <p:cNvPr id="5" name="Slide Number Placeholder 4">
            <a:extLst>
              <a:ext uri="{FF2B5EF4-FFF2-40B4-BE49-F238E27FC236}">
                <a16:creationId xmlns:a16="http://schemas.microsoft.com/office/drawing/2014/main" id="{DB283595-0A7D-B14A-82DA-388114EB1EBF}"/>
              </a:ext>
            </a:extLst>
          </p:cNvPr>
          <p:cNvSpPr>
            <a:spLocks noGrp="1"/>
          </p:cNvSpPr>
          <p:nvPr>
            <p:ph type="sldNum" sz="quarter" idx="12"/>
          </p:nvPr>
        </p:nvSpPr>
        <p:spPr/>
        <p:txBody>
          <a:bodyPr/>
          <a:lstStyle/>
          <a:p>
            <a:fld id="{89814B24-03A4-4638-A05E-5A1A91416451}" type="slidenum">
              <a:rPr lang="en-US" smtClean="0"/>
              <a:pPr/>
              <a:t>30</a:t>
            </a:fld>
            <a:endParaRPr lang="en-US"/>
          </a:p>
        </p:txBody>
      </p:sp>
    </p:spTree>
    <p:extLst>
      <p:ext uri="{BB962C8B-B14F-4D97-AF65-F5344CB8AC3E}">
        <p14:creationId xmlns:p14="http://schemas.microsoft.com/office/powerpoint/2010/main" val="23927848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Step 3: </a:t>
            </a:r>
            <a:r>
              <a:rPr lang="en-US" dirty="0">
                <a:ea typeface="+mj-lt"/>
                <a:cs typeface="+mj-lt"/>
              </a:rPr>
              <a:t>Uranium Enrichment</a:t>
            </a:r>
            <a:endParaRPr lang="en-US" b="0" dirty="0">
              <a:cs typeface="Arial"/>
            </a:endParaRPr>
          </a:p>
        </p:txBody>
      </p:sp>
      <p:sp>
        <p:nvSpPr>
          <p:cNvPr id="3" name="Content Placeholder 2"/>
          <p:cNvSpPr>
            <a:spLocks noGrp="1"/>
          </p:cNvSpPr>
          <p:nvPr>
            <p:ph idx="1"/>
          </p:nvPr>
        </p:nvSpPr>
        <p:spPr>
          <a:xfrm>
            <a:off x="200025" y="1190625"/>
            <a:ext cx="4457700" cy="3950005"/>
          </a:xfrm>
        </p:spPr>
        <p:txBody>
          <a:bodyPr vert="horz" lIns="91440" tIns="45720" rIns="91440" bIns="45720" rtlCol="0" anchor="t">
            <a:normAutofit lnSpcReduction="10000"/>
          </a:bodyPr>
          <a:lstStyle/>
          <a:p>
            <a:r>
              <a:rPr lang="en-US" b="0" dirty="0">
                <a:cs typeface="Arial"/>
              </a:rPr>
              <a:t>Most countries that enrich uranium use centrifuges.</a:t>
            </a:r>
            <a:endParaRPr lang="en-US" b="0">
              <a:cs typeface="Arial"/>
            </a:endParaRPr>
          </a:p>
          <a:p>
            <a:endParaRPr lang="en-US" b="0" dirty="0">
              <a:cs typeface="Arial"/>
            </a:endParaRPr>
          </a:p>
          <a:p>
            <a:r>
              <a:rPr lang="en-US" dirty="0"/>
              <a:t>Gaseous Diffusion: </a:t>
            </a:r>
            <a:r>
              <a:rPr lang="en-US" b="0" dirty="0"/>
              <a:t>Argentina</a:t>
            </a:r>
            <a:endParaRPr lang="en-US">
              <a:cs typeface="Arial"/>
            </a:endParaRPr>
          </a:p>
          <a:p>
            <a:endParaRPr lang="en-US" dirty="0"/>
          </a:p>
          <a:p>
            <a:pPr marL="0" indent="0"/>
            <a:r>
              <a:rPr lang="en-US" dirty="0"/>
              <a:t>Centrifuge: </a:t>
            </a:r>
            <a:r>
              <a:rPr lang="en-US" b="0" dirty="0"/>
              <a:t>Brazil, U.S.-URENCO, Holland, France, UK, Germany, Russia, China, Japan, Iran, India, Pakistan, North Korea</a:t>
            </a:r>
            <a:endParaRPr lang="en-US" b="0"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31</a:t>
            </a:fld>
            <a:endParaRPr lang="en-US"/>
          </a:p>
        </p:txBody>
      </p:sp>
      <p:pic>
        <p:nvPicPr>
          <p:cNvPr id="4" name="Picture 3" descr="Ultracentrifugation - NUCLEAR ENERGY - radioactivity.eu.com">
            <a:extLst>
              <a:ext uri="{FF2B5EF4-FFF2-40B4-BE49-F238E27FC236}">
                <a16:creationId xmlns:a16="http://schemas.microsoft.com/office/drawing/2014/main" id="{1B13BED8-37D5-A252-D4E0-862B6A2E751F}"/>
              </a:ext>
            </a:extLst>
          </p:cNvPr>
          <p:cNvPicPr>
            <a:picLocks noChangeAspect="1"/>
          </p:cNvPicPr>
          <p:nvPr/>
        </p:nvPicPr>
        <p:blipFill>
          <a:blip r:embed="rId2"/>
          <a:stretch>
            <a:fillRect/>
          </a:stretch>
        </p:blipFill>
        <p:spPr>
          <a:xfrm>
            <a:off x="4657725" y="1190378"/>
            <a:ext cx="4248150" cy="3686668"/>
          </a:xfrm>
          <a:prstGeom prst="rect">
            <a:avLst/>
          </a:prstGeom>
        </p:spPr>
      </p:pic>
    </p:spTree>
    <p:extLst>
      <p:ext uri="{BB962C8B-B14F-4D97-AF65-F5344CB8AC3E}">
        <p14:creationId xmlns:p14="http://schemas.microsoft.com/office/powerpoint/2010/main" val="17945414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673" y="492088"/>
            <a:ext cx="8229600" cy="548640"/>
          </a:xfrm>
        </p:spPr>
        <p:txBody>
          <a:bodyPr/>
          <a:lstStyle/>
          <a:p>
            <a:pPr algn="ctr"/>
            <a:r>
              <a:rPr lang="en-US" dirty="0"/>
              <a:t>The effort needed to enrich U to 3-5% is half of what is needed to enrich to Weapons-Grade u</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32</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 y="1603089"/>
            <a:ext cx="7534275" cy="4255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866775" y="6000750"/>
            <a:ext cx="7534263" cy="1015663"/>
          </a:xfrm>
          <a:prstGeom prst="rect">
            <a:avLst/>
          </a:prstGeom>
          <a:noFill/>
        </p:spPr>
        <p:txBody>
          <a:bodyPr wrap="square" lIns="91440" tIns="45720" rIns="91440" bIns="45720" rtlCol="0" anchor="t">
            <a:spAutoFit/>
          </a:bodyPr>
          <a:lstStyle/>
          <a:p>
            <a:pPr algn="ctr"/>
            <a:r>
              <a:rPr lang="en-US" sz="2000" dirty="0"/>
              <a:t>Separative Work Units Needed to Enrich Uranium to Power, Research, and Weapons grades</a:t>
            </a:r>
            <a:endParaRPr lang="en-US" sz="2000" dirty="0">
              <a:cs typeface="Arial"/>
            </a:endParaRPr>
          </a:p>
          <a:p>
            <a:endParaRPr lang="en-US" sz="2000" b="1" dirty="0"/>
          </a:p>
        </p:txBody>
      </p:sp>
    </p:spTree>
    <p:extLst>
      <p:ext uri="{BB962C8B-B14F-4D97-AF65-F5344CB8AC3E}">
        <p14:creationId xmlns:p14="http://schemas.microsoft.com/office/powerpoint/2010/main" val="29035820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48640"/>
          </a:xfrm>
        </p:spPr>
        <p:txBody>
          <a:bodyPr/>
          <a:lstStyle/>
          <a:p>
            <a:pPr algn="ctr"/>
            <a:r>
              <a:rPr lang="en-US" dirty="0"/>
              <a:t>Critical Masses of Uranium &amp; Plutonium as a Function of Isotopic Mix</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33</a:t>
            </a:fld>
            <a:endParaRPr lang="en-US"/>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9973" y="1718191"/>
            <a:ext cx="5881927" cy="483607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790629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CC362-EF82-1523-9A9F-776A26CA7E83}"/>
              </a:ext>
            </a:extLst>
          </p:cNvPr>
          <p:cNvSpPr>
            <a:spLocks noGrp="1"/>
          </p:cNvSpPr>
          <p:nvPr>
            <p:ph type="title"/>
          </p:nvPr>
        </p:nvSpPr>
        <p:spPr/>
        <p:txBody>
          <a:bodyPr/>
          <a:lstStyle/>
          <a:p>
            <a:pPr algn="ctr"/>
            <a:r>
              <a:rPr lang="en-US" dirty="0">
                <a:cs typeface="Arial"/>
              </a:rPr>
              <a:t>The weapons potential of high-assay low-enriched uranium</a:t>
            </a:r>
          </a:p>
        </p:txBody>
      </p:sp>
      <p:pic>
        <p:nvPicPr>
          <p:cNvPr id="6" name="Content Placeholder 5" descr="A screenshot of a web page&#10;&#10;Description automatically generated">
            <a:extLst>
              <a:ext uri="{FF2B5EF4-FFF2-40B4-BE49-F238E27FC236}">
                <a16:creationId xmlns:a16="http://schemas.microsoft.com/office/drawing/2014/main" id="{2F584718-BA23-7D3C-D9CC-E2FDAB17E343}"/>
              </a:ext>
            </a:extLst>
          </p:cNvPr>
          <p:cNvPicPr>
            <a:picLocks noGrp="1" noChangeAspect="1"/>
          </p:cNvPicPr>
          <p:nvPr>
            <p:ph idx="1"/>
          </p:nvPr>
        </p:nvPicPr>
        <p:blipFill>
          <a:blip r:embed="rId2"/>
          <a:stretch>
            <a:fillRect/>
          </a:stretch>
        </p:blipFill>
        <p:spPr>
          <a:xfrm>
            <a:off x="800100" y="1440828"/>
            <a:ext cx="7258050" cy="3193406"/>
          </a:xfrm>
        </p:spPr>
      </p:pic>
      <p:sp>
        <p:nvSpPr>
          <p:cNvPr id="4" name="Date Placeholder 3">
            <a:extLst>
              <a:ext uri="{FF2B5EF4-FFF2-40B4-BE49-F238E27FC236}">
                <a16:creationId xmlns:a16="http://schemas.microsoft.com/office/drawing/2014/main" id="{D1210AED-144B-AE41-6761-AEF18E5F08F0}"/>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1F0AE457-26BF-BBF9-F7C0-C8F3DEDF9FCE}"/>
              </a:ext>
            </a:extLst>
          </p:cNvPr>
          <p:cNvSpPr>
            <a:spLocks noGrp="1"/>
          </p:cNvSpPr>
          <p:nvPr>
            <p:ph type="sldNum" sz="quarter" idx="12"/>
          </p:nvPr>
        </p:nvSpPr>
        <p:spPr/>
        <p:txBody>
          <a:bodyPr/>
          <a:lstStyle/>
          <a:p>
            <a:fld id="{89814B24-03A4-4638-A05E-5A1A91416451}" type="slidenum">
              <a:rPr lang="en-US" smtClean="0"/>
              <a:pPr/>
              <a:t>34</a:t>
            </a:fld>
            <a:endParaRPr lang="en-US"/>
          </a:p>
        </p:txBody>
      </p:sp>
    </p:spTree>
    <p:extLst>
      <p:ext uri="{BB962C8B-B14F-4D97-AF65-F5344CB8AC3E}">
        <p14:creationId xmlns:p14="http://schemas.microsoft.com/office/powerpoint/2010/main" val="18337161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1" y="441960"/>
            <a:ext cx="8534399" cy="548640"/>
          </a:xfrm>
        </p:spPr>
        <p:txBody>
          <a:bodyPr/>
          <a:lstStyle/>
          <a:p>
            <a:pPr algn="ctr"/>
            <a:r>
              <a:rPr lang="en-US" dirty="0"/>
              <a:t>Electric magnetic isotope separation (</a:t>
            </a:r>
            <a:r>
              <a:rPr lang="en-US" dirty="0" err="1"/>
              <a:t>emis</a:t>
            </a:r>
            <a:r>
              <a:rPr lang="en-US" dirty="0"/>
              <a:t>) exploits different weights of u235 and u238</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35</a:t>
            </a:fld>
            <a:endParaRPr 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1" y="1609560"/>
            <a:ext cx="4114800" cy="3178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447800"/>
            <a:ext cx="4510567"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61364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Y-12 Plant at Oak Ridge, Tennessee used </a:t>
            </a:r>
            <a:r>
              <a:rPr lang="en-US" dirty="0" err="1"/>
              <a:t>emis</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36</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1" y="1295400"/>
            <a:ext cx="3886199" cy="3733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1066800" y="5134130"/>
            <a:ext cx="2209800" cy="400110"/>
          </a:xfrm>
          <a:prstGeom prst="rect">
            <a:avLst/>
          </a:prstGeom>
          <a:noFill/>
        </p:spPr>
        <p:txBody>
          <a:bodyPr wrap="square" rtlCol="0">
            <a:spAutoFit/>
          </a:bodyPr>
          <a:lstStyle/>
          <a:p>
            <a:pPr algn="ctr"/>
            <a:r>
              <a:rPr lang="en-US" sz="2000" b="1" dirty="0"/>
              <a:t>The Y-12 Plant </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1295401"/>
            <a:ext cx="4573304" cy="37337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4419600" y="5150079"/>
            <a:ext cx="4552283" cy="707886"/>
          </a:xfrm>
          <a:prstGeom prst="rect">
            <a:avLst/>
          </a:prstGeom>
        </p:spPr>
        <p:txBody>
          <a:bodyPr wrap="square">
            <a:spAutoFit/>
          </a:bodyPr>
          <a:lstStyle/>
          <a:p>
            <a:pPr algn="ctr"/>
            <a:r>
              <a:rPr lang="en-US" sz="2000" b="1" dirty="0"/>
              <a:t>Alpha Track </a:t>
            </a:r>
            <a:r>
              <a:rPr lang="en-US" sz="2000" b="1" dirty="0" err="1"/>
              <a:t>Calutron</a:t>
            </a:r>
            <a:r>
              <a:rPr lang="en-US" sz="2000" b="1" dirty="0"/>
              <a:t> at the Y-12 Plant  at Oak Ridge, Tennessee</a:t>
            </a:r>
          </a:p>
        </p:txBody>
      </p:sp>
    </p:spTree>
    <p:extLst>
      <p:ext uri="{BB962C8B-B14F-4D97-AF65-F5344CB8AC3E}">
        <p14:creationId xmlns:p14="http://schemas.microsoft.com/office/powerpoint/2010/main" val="137980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EMIS “Calutron” was Discovered in Iraq in 1991 </a:t>
            </a:r>
          </a:p>
        </p:txBody>
      </p:sp>
      <p:sp>
        <p:nvSpPr>
          <p:cNvPr id="5" name="Slide Number Placeholder 4"/>
          <p:cNvSpPr>
            <a:spLocks noGrp="1"/>
          </p:cNvSpPr>
          <p:nvPr>
            <p:ph type="sldNum" sz="quarter" idx="12"/>
          </p:nvPr>
        </p:nvSpPr>
        <p:spPr/>
        <p:txBody>
          <a:bodyPr/>
          <a:lstStyle/>
          <a:p>
            <a:fld id="{89814B24-03A4-4638-A05E-5A1A91416451}" type="slidenum">
              <a:rPr lang="en-US" smtClean="0"/>
              <a:pPr/>
              <a:t>37</a:t>
            </a:fld>
            <a:endParaRPr lang="en-US"/>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1" y="1219200"/>
            <a:ext cx="7284154" cy="47968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284685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Gaseous Diffusion also exploits different weights of u238 &amp; u235</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38</a:t>
            </a:fld>
            <a:endParaRPr lang="en-US"/>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295400"/>
            <a:ext cx="5057553" cy="4114800"/>
          </a:xfrm>
          <a:prstGeom prst="rect">
            <a:avLst/>
          </a:prstGeom>
          <a:noFill/>
        </p:spPr>
      </p:pic>
    </p:spTree>
    <p:extLst>
      <p:ext uri="{BB962C8B-B14F-4D97-AF65-F5344CB8AC3E}">
        <p14:creationId xmlns:p14="http://schemas.microsoft.com/office/powerpoint/2010/main" val="39409971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20006"/>
            <a:ext cx="8229600" cy="548640"/>
          </a:xfrm>
        </p:spPr>
        <p:txBody>
          <a:bodyPr/>
          <a:lstStyle/>
          <a:p>
            <a:pPr algn="ctr"/>
            <a:r>
              <a:rPr lang="en-US" dirty="0"/>
              <a:t>1</a:t>
            </a:r>
            <a:r>
              <a:rPr lang="en-US" baseline="30000" dirty="0"/>
              <a:t>st</a:t>
            </a:r>
            <a:r>
              <a:rPr lang="en-US" dirty="0"/>
              <a:t> Gaseous Diffusion Plant was one of the world’s largest construction projects</a:t>
            </a:r>
            <a:br>
              <a:rPr lang="en-US" dirty="0"/>
            </a:br>
            <a:r>
              <a:rPr lang="en-US" dirty="0"/>
              <a:t>  </a:t>
            </a:r>
          </a:p>
        </p:txBody>
      </p:sp>
      <p:sp>
        <p:nvSpPr>
          <p:cNvPr id="5" name="Slide Number Placeholder 4"/>
          <p:cNvSpPr>
            <a:spLocks noGrp="1"/>
          </p:cNvSpPr>
          <p:nvPr>
            <p:ph type="sldNum" sz="quarter" idx="12"/>
          </p:nvPr>
        </p:nvSpPr>
        <p:spPr/>
        <p:txBody>
          <a:bodyPr/>
          <a:lstStyle/>
          <a:p>
            <a:fld id="{89814B24-03A4-4638-A05E-5A1A91416451}" type="slidenum">
              <a:rPr lang="en-US" smtClean="0"/>
              <a:pPr/>
              <a:t>39</a:t>
            </a:fld>
            <a:endParaRPr lang="en-US"/>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9475" y="1757758"/>
            <a:ext cx="6128568" cy="39415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23560" y="5737884"/>
            <a:ext cx="8480398" cy="400110"/>
          </a:xfrm>
          <a:prstGeom prst="rect">
            <a:avLst/>
          </a:prstGeom>
        </p:spPr>
        <p:txBody>
          <a:bodyPr wrap="none">
            <a:spAutoFit/>
          </a:bodyPr>
          <a:lstStyle/>
          <a:p>
            <a:pPr algn="ctr"/>
            <a:r>
              <a:rPr lang="en-US" sz="2000" b="1" dirty="0"/>
              <a:t>K-25 Plant, Oak Ridge, Tennessee, The first gaseous diffusion plant</a:t>
            </a:r>
          </a:p>
        </p:txBody>
      </p:sp>
    </p:spTree>
    <p:extLst>
      <p:ext uri="{BB962C8B-B14F-4D97-AF65-F5344CB8AC3E}">
        <p14:creationId xmlns:p14="http://schemas.microsoft.com/office/powerpoint/2010/main" val="2030896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587" y="446328"/>
            <a:ext cx="8229600" cy="548640"/>
          </a:xfrm>
        </p:spPr>
        <p:txBody>
          <a:bodyPr/>
          <a:lstStyle/>
          <a:p>
            <a:pPr algn="ctr"/>
            <a:r>
              <a:rPr lang="en-US" dirty="0"/>
              <a:t>French Gaseous Diffusion Plant is powered by 4 nuclear reactors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40</a:t>
            </a:fld>
            <a:endParaRPr lang="en-US"/>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6520" y="1508524"/>
            <a:ext cx="5410200" cy="3739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2743200" y="5511491"/>
            <a:ext cx="4572000" cy="923330"/>
          </a:xfrm>
          <a:prstGeom prst="rect">
            <a:avLst/>
          </a:prstGeom>
        </p:spPr>
        <p:txBody>
          <a:bodyPr>
            <a:spAutoFit/>
          </a:bodyPr>
          <a:lstStyle/>
          <a:p>
            <a:pPr algn="ctr"/>
            <a:r>
              <a:rPr lang="en-US" dirty="0"/>
              <a:t>French gaseous diffusion plant powered by nearly 4 gigawatts electrical, four nuclear power reactors.</a:t>
            </a:r>
            <a:endParaRPr lang="en-US" b="1" dirty="0"/>
          </a:p>
        </p:txBody>
      </p:sp>
    </p:spTree>
    <p:extLst>
      <p:ext uri="{BB962C8B-B14F-4D97-AF65-F5344CB8AC3E}">
        <p14:creationId xmlns:p14="http://schemas.microsoft.com/office/powerpoint/2010/main" val="26640903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Gas centrifuge Components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41</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990600"/>
            <a:ext cx="6629400" cy="5374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475" y="1504708"/>
            <a:ext cx="2719888" cy="1905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a:extLst>
              <a:ext uri="{FF2B5EF4-FFF2-40B4-BE49-F238E27FC236}">
                <a16:creationId xmlns:a16="http://schemas.microsoft.com/office/drawing/2014/main" id="{F023A086-E8D2-3244-8BA2-F44B1C9DA7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9388" y="3936357"/>
            <a:ext cx="2719888" cy="2179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74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AVLIS (atomic vapor laser isotope separation) process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42</a:t>
            </a:fld>
            <a:endParaRPr lang="en-US"/>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277784"/>
            <a:ext cx="5791200" cy="4338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131282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98" y="503988"/>
            <a:ext cx="8610600" cy="548640"/>
          </a:xfrm>
        </p:spPr>
        <p:txBody>
          <a:bodyPr/>
          <a:lstStyle/>
          <a:p>
            <a:pPr algn="ctr"/>
            <a:r>
              <a:rPr lang="en-US" dirty="0"/>
              <a:t>Separation of Isotopes by Laser Excitation (SILEX): smaller, cheaper still</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43</a:t>
            </a:fld>
            <a:endParaRPr lang="en-US"/>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76400"/>
            <a:ext cx="6934200" cy="4328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68712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34842"/>
            <a:ext cx="8839200" cy="1539240"/>
          </a:xfrm>
        </p:spPr>
        <p:txBody>
          <a:bodyPr/>
          <a:lstStyle/>
          <a:p>
            <a:pPr algn="ctr"/>
            <a:r>
              <a:rPr lang="en-US" dirty="0"/>
              <a:t>Price and Proliferation Risk Comparison of Diffusion, Centrifuge, and SILEX Enrichment</a:t>
            </a:r>
            <a:br>
              <a:rPr lang="en-US" sz="2800" dirty="0"/>
            </a:br>
            <a:endParaRPr lang="en-US" sz="2800"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44</a:t>
            </a:fld>
            <a:endParaRPr lang="en-US"/>
          </a:p>
        </p:txBody>
      </p:sp>
      <p:pic>
        <p:nvPicPr>
          <p:cNvPr id="6" name="Picture 5" descr="/private/var/mobile/Containers/Data/Application/84C9FA16-6B76-4A7D-A1A0-D0D880DE1888/tmp/WebArchiveCopyPasteTempFiles/cidC0E073B0-A959-400E-8D03-070D5762D252"/>
          <p:cNvPicPr/>
          <p:nvPr/>
        </p:nvPicPr>
        <p:blipFill>
          <a:blip r:embed="rId2">
            <a:extLst>
              <a:ext uri="{28A0092B-C50C-407E-A947-70E740481C1C}">
                <a14:useLocalDpi xmlns:a14="http://schemas.microsoft.com/office/drawing/2010/main" val="0"/>
              </a:ext>
            </a:extLst>
          </a:blip>
          <a:srcRect/>
          <a:stretch>
            <a:fillRect/>
          </a:stretch>
        </p:blipFill>
        <p:spPr bwMode="auto">
          <a:xfrm>
            <a:off x="76200" y="1575370"/>
            <a:ext cx="8991600" cy="5282630"/>
          </a:xfrm>
          <a:prstGeom prst="rect">
            <a:avLst/>
          </a:prstGeom>
          <a:noFill/>
          <a:ln>
            <a:noFill/>
          </a:ln>
        </p:spPr>
      </p:pic>
    </p:spTree>
    <p:extLst>
      <p:ext uri="{BB962C8B-B14F-4D97-AF65-F5344CB8AC3E}">
        <p14:creationId xmlns:p14="http://schemas.microsoft.com/office/powerpoint/2010/main" val="26099698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stages of once-through uranium-based fuel cycles</a:t>
            </a:r>
          </a:p>
        </p:txBody>
      </p:sp>
      <p:sp>
        <p:nvSpPr>
          <p:cNvPr id="3" name="Content Placeholder 2"/>
          <p:cNvSpPr>
            <a:spLocks noGrp="1"/>
          </p:cNvSpPr>
          <p:nvPr>
            <p:ph idx="1"/>
          </p:nvPr>
        </p:nvSpPr>
        <p:spPr>
          <a:xfrm>
            <a:off x="457200" y="1371600"/>
            <a:ext cx="8229600" cy="4690572"/>
          </a:xfrm>
        </p:spPr>
        <p:txBody>
          <a:bodyPr>
            <a:normAutofit/>
          </a:bodyPr>
          <a:lstStyle/>
          <a:p>
            <a:pPr marL="457200" indent="-457200">
              <a:buFont typeface="+mj-lt"/>
              <a:buAutoNum type="arabicPeriod"/>
            </a:pPr>
            <a:r>
              <a:rPr lang="en-US" dirty="0"/>
              <a:t>Uranium Mining and Milling</a:t>
            </a:r>
          </a:p>
          <a:p>
            <a:pPr marL="457200" indent="-457200">
              <a:buFont typeface="+mj-lt"/>
              <a:buAutoNum type="arabicPeriod"/>
            </a:pPr>
            <a:endParaRPr lang="en-US" sz="1200" dirty="0"/>
          </a:p>
          <a:p>
            <a:pPr marL="457200" indent="-457200">
              <a:buFont typeface="+mj-lt"/>
              <a:buAutoNum type="arabicPeriod"/>
            </a:pPr>
            <a:r>
              <a:rPr lang="en-US" dirty="0"/>
              <a:t>Conversion to Uranium Hexafluoride (UF</a:t>
            </a:r>
            <a:r>
              <a:rPr lang="en-US" baseline="-25000" dirty="0"/>
              <a:t>6</a:t>
            </a:r>
            <a:r>
              <a:rPr lang="en-US" dirty="0"/>
              <a:t>)</a:t>
            </a:r>
          </a:p>
          <a:p>
            <a:pPr marL="457200" indent="-457200">
              <a:buFont typeface="+mj-lt"/>
              <a:buAutoNum type="arabicPeriod"/>
            </a:pPr>
            <a:endParaRPr lang="en-US" sz="1200" baseline="-25000" dirty="0"/>
          </a:p>
          <a:p>
            <a:pPr marL="457200" indent="-457200">
              <a:buFont typeface="+mj-lt"/>
              <a:buAutoNum type="arabicPeriod"/>
            </a:pPr>
            <a:r>
              <a:rPr lang="en-US" dirty="0"/>
              <a:t>Uranium Enrichment</a:t>
            </a:r>
          </a:p>
          <a:p>
            <a:pPr marL="457200" indent="-457200">
              <a:buFont typeface="+mj-lt"/>
              <a:buAutoNum type="arabicPeriod"/>
            </a:pPr>
            <a:endParaRPr lang="en-US" sz="1200" dirty="0"/>
          </a:p>
          <a:p>
            <a:pPr marL="457200" indent="-457200">
              <a:buFont typeface="+mj-lt"/>
              <a:buAutoNum type="arabicPeriod"/>
            </a:pPr>
            <a:r>
              <a:rPr lang="en-US" dirty="0">
                <a:solidFill>
                  <a:srgbClr val="FF0000"/>
                </a:solidFill>
              </a:rPr>
              <a:t>Fuel Fabrication</a:t>
            </a:r>
          </a:p>
          <a:p>
            <a:pPr marL="457200" indent="-457200">
              <a:buFont typeface="+mj-lt"/>
              <a:buAutoNum type="arabicPeriod"/>
            </a:pPr>
            <a:endParaRPr lang="en-US" sz="1200" dirty="0"/>
          </a:p>
          <a:p>
            <a:pPr marL="457200" indent="-457200">
              <a:buFont typeface="+mj-lt"/>
              <a:buAutoNum type="arabicPeriod"/>
            </a:pPr>
            <a:r>
              <a:rPr lang="en-US" dirty="0"/>
              <a:t>Generating Nuclear Electricity </a:t>
            </a:r>
          </a:p>
          <a:p>
            <a:pPr marL="457200" indent="-457200">
              <a:buFont typeface="+mj-lt"/>
              <a:buAutoNum type="arabicPeriod"/>
            </a:pPr>
            <a:endParaRPr lang="en-US" sz="1200" dirty="0"/>
          </a:p>
          <a:p>
            <a:pPr marL="457200" indent="-457200">
              <a:buFont typeface="+mj-lt"/>
              <a:buAutoNum type="arabicPeriod"/>
            </a:pPr>
            <a:r>
              <a:rPr lang="en-US" dirty="0"/>
              <a:t>Spent Fuel Storage</a:t>
            </a:r>
          </a:p>
        </p:txBody>
      </p:sp>
      <p:sp>
        <p:nvSpPr>
          <p:cNvPr id="5" name="Slide Number Placeholder 4"/>
          <p:cNvSpPr>
            <a:spLocks noGrp="1"/>
          </p:cNvSpPr>
          <p:nvPr>
            <p:ph type="sldNum" sz="quarter" idx="12"/>
          </p:nvPr>
        </p:nvSpPr>
        <p:spPr/>
        <p:txBody>
          <a:bodyPr/>
          <a:lstStyle/>
          <a:p>
            <a:fld id="{89814B24-03A4-4638-A05E-5A1A91416451}" type="slidenum">
              <a:rPr lang="en-US" smtClean="0"/>
              <a:pPr/>
              <a:t>45</a:t>
            </a:fld>
            <a:endParaRPr lang="en-US"/>
          </a:p>
        </p:txBody>
      </p:sp>
    </p:spTree>
    <p:extLst>
      <p:ext uri="{BB962C8B-B14F-4D97-AF65-F5344CB8AC3E}">
        <p14:creationId xmlns:p14="http://schemas.microsoft.com/office/powerpoint/2010/main" val="5335778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Step 4: Fuel fabrication</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46</a:t>
            </a:fld>
            <a:endParaRPr lang="en-US"/>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 y="1171575"/>
            <a:ext cx="2921000"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6137" y="1104900"/>
            <a:ext cx="3025863" cy="1766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0875" y="3543300"/>
            <a:ext cx="2242754" cy="3146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323850" y="3028920"/>
            <a:ext cx="2377574" cy="707886"/>
          </a:xfrm>
          <a:prstGeom prst="rect">
            <a:avLst/>
          </a:prstGeom>
        </p:spPr>
        <p:txBody>
          <a:bodyPr wrap="none">
            <a:spAutoFit/>
          </a:bodyPr>
          <a:lstStyle/>
          <a:p>
            <a:pPr algn="ctr"/>
            <a:r>
              <a:rPr lang="en-US" sz="2000" b="1" dirty="0"/>
              <a:t>Ceramic Uranium </a:t>
            </a:r>
          </a:p>
          <a:p>
            <a:pPr algn="ctr"/>
            <a:r>
              <a:rPr lang="en-US" sz="2000" b="1" dirty="0"/>
              <a:t>Dioxide Pellets</a:t>
            </a:r>
          </a:p>
        </p:txBody>
      </p:sp>
      <p:sp>
        <p:nvSpPr>
          <p:cNvPr id="10" name="Rectangle 9"/>
          <p:cNvSpPr/>
          <p:nvPr/>
        </p:nvSpPr>
        <p:spPr>
          <a:xfrm>
            <a:off x="5181600" y="2857500"/>
            <a:ext cx="3602396" cy="707886"/>
          </a:xfrm>
          <a:prstGeom prst="rect">
            <a:avLst/>
          </a:prstGeom>
        </p:spPr>
        <p:txBody>
          <a:bodyPr wrap="none">
            <a:spAutoFit/>
          </a:bodyPr>
          <a:lstStyle/>
          <a:p>
            <a:pPr algn="ctr"/>
            <a:r>
              <a:rPr lang="en-US" sz="2000" b="1" dirty="0"/>
              <a:t>Zirconium Alloy (or Similar) </a:t>
            </a:r>
          </a:p>
          <a:p>
            <a:pPr algn="ctr"/>
            <a:r>
              <a:rPr lang="en-US" sz="2000" b="1" dirty="0"/>
              <a:t>Tubes for Cladding</a:t>
            </a:r>
          </a:p>
        </p:txBody>
      </p:sp>
      <p:sp>
        <p:nvSpPr>
          <p:cNvPr id="11" name="Rectangle 10"/>
          <p:cNvSpPr/>
          <p:nvPr/>
        </p:nvSpPr>
        <p:spPr>
          <a:xfrm>
            <a:off x="5553074" y="3771900"/>
            <a:ext cx="3658929" cy="2554545"/>
          </a:xfrm>
          <a:prstGeom prst="rect">
            <a:avLst/>
          </a:prstGeom>
        </p:spPr>
        <p:txBody>
          <a:bodyPr wrap="square" lIns="91440" tIns="45720" rIns="91440" bIns="45720" anchor="t">
            <a:spAutoFit/>
          </a:bodyPr>
          <a:lstStyle/>
          <a:p>
            <a:pPr algn="ctr"/>
            <a:endParaRPr lang="en-US" sz="2000" b="1" dirty="0"/>
          </a:p>
          <a:p>
            <a:r>
              <a:rPr lang="en-US" sz="2000" b="1" dirty="0"/>
              <a:t>Left: Individual fuel pellets</a:t>
            </a:r>
            <a:endParaRPr lang="en-US" sz="2000" b="1" dirty="0">
              <a:cs typeface="Arial"/>
            </a:endParaRPr>
          </a:p>
          <a:p>
            <a:endParaRPr lang="en-US" sz="2000" b="1" dirty="0"/>
          </a:p>
          <a:p>
            <a:r>
              <a:rPr lang="en-US" sz="2000" b="1" dirty="0"/>
              <a:t>Center: Pellets are assembled into a fuel rod.</a:t>
            </a:r>
            <a:endParaRPr lang="en-US" sz="2000" b="1" dirty="0">
              <a:cs typeface="Arial"/>
            </a:endParaRPr>
          </a:p>
          <a:p>
            <a:endParaRPr lang="en-US" sz="2000" b="1" dirty="0"/>
          </a:p>
          <a:p>
            <a:r>
              <a:rPr lang="en-US" sz="2000" b="1" dirty="0"/>
              <a:t>Right: Fuel rods are bundled together in a fuel assembly.</a:t>
            </a:r>
            <a:endParaRPr lang="en-US" sz="2000" b="1" dirty="0">
              <a:cs typeface="Arial"/>
            </a:endParaRPr>
          </a:p>
        </p:txBody>
      </p:sp>
    </p:spTree>
    <p:extLst>
      <p:ext uri="{BB962C8B-B14F-4D97-AF65-F5344CB8AC3E}">
        <p14:creationId xmlns:p14="http://schemas.microsoft.com/office/powerpoint/2010/main" val="37741435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876058" cy="548640"/>
          </a:xfrm>
        </p:spPr>
        <p:txBody>
          <a:bodyPr/>
          <a:lstStyle/>
          <a:p>
            <a:pPr algn="ctr"/>
            <a:r>
              <a:rPr lang="en-US" dirty="0"/>
              <a:t>Fuel rod and fuel assembly process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47</a:t>
            </a:fld>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300617"/>
            <a:ext cx="1981199" cy="2455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0048" y="914400"/>
            <a:ext cx="2988352" cy="19874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304800" y="3788460"/>
            <a:ext cx="3048001" cy="1323439"/>
          </a:xfrm>
          <a:prstGeom prst="rect">
            <a:avLst/>
          </a:prstGeom>
        </p:spPr>
        <p:txBody>
          <a:bodyPr wrap="square">
            <a:spAutoFit/>
          </a:bodyPr>
          <a:lstStyle/>
          <a:p>
            <a:pPr algn="ctr"/>
            <a:r>
              <a:rPr lang="en-US" sz="2000" b="1" dirty="0"/>
              <a:t>A technician arranges fuel pellets in a trough before sliding the cladding over them.</a:t>
            </a:r>
          </a:p>
        </p:txBody>
      </p:sp>
      <p:sp>
        <p:nvSpPr>
          <p:cNvPr id="11" name="Rectangle 10"/>
          <p:cNvSpPr/>
          <p:nvPr/>
        </p:nvSpPr>
        <p:spPr>
          <a:xfrm>
            <a:off x="3140751" y="2895600"/>
            <a:ext cx="3048001" cy="400110"/>
          </a:xfrm>
          <a:prstGeom prst="rect">
            <a:avLst/>
          </a:prstGeom>
        </p:spPr>
        <p:txBody>
          <a:bodyPr wrap="square">
            <a:spAutoFit/>
          </a:bodyPr>
          <a:lstStyle/>
          <a:p>
            <a:pPr algn="ctr"/>
            <a:r>
              <a:rPr lang="en-US" sz="2000" b="1" dirty="0"/>
              <a:t>Completed Fuel Rods</a:t>
            </a:r>
          </a:p>
        </p:txBody>
      </p:sp>
      <p:pic>
        <p:nvPicPr>
          <p:cNvPr id="1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8339" y="3503893"/>
            <a:ext cx="2092471" cy="2181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3416758" y="5704727"/>
            <a:ext cx="2555636" cy="400110"/>
          </a:xfrm>
          <a:prstGeom prst="rect">
            <a:avLst/>
          </a:prstGeom>
        </p:spPr>
        <p:txBody>
          <a:bodyPr wrap="none">
            <a:spAutoFit/>
          </a:bodyPr>
          <a:lstStyle/>
          <a:p>
            <a:pPr algn="ctr"/>
            <a:r>
              <a:rPr lang="en-US" sz="2000" b="1" dirty="0"/>
              <a:t>Fuel Rod Assembly</a:t>
            </a:r>
          </a:p>
        </p:txBody>
      </p:sp>
      <p:pic>
        <p:nvPicPr>
          <p:cNvPr id="14"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1300617"/>
            <a:ext cx="2627658" cy="2908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6488875" y="4240842"/>
            <a:ext cx="2451508" cy="707886"/>
          </a:xfrm>
          <a:prstGeom prst="rect">
            <a:avLst/>
          </a:prstGeom>
        </p:spPr>
        <p:txBody>
          <a:bodyPr wrap="square">
            <a:spAutoFit/>
          </a:bodyPr>
          <a:lstStyle/>
          <a:p>
            <a:pPr algn="ctr"/>
            <a:r>
              <a:rPr lang="en-US" sz="2000" b="1" dirty="0"/>
              <a:t>Fuel Assemblies in Reactor Core</a:t>
            </a:r>
          </a:p>
        </p:txBody>
      </p:sp>
    </p:spTree>
    <p:extLst>
      <p:ext uri="{BB962C8B-B14F-4D97-AF65-F5344CB8AC3E}">
        <p14:creationId xmlns:p14="http://schemas.microsoft.com/office/powerpoint/2010/main" val="20607189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08121-C85C-D94A-B17E-047D00A1E666}"/>
              </a:ext>
            </a:extLst>
          </p:cNvPr>
          <p:cNvSpPr>
            <a:spLocks noGrp="1"/>
          </p:cNvSpPr>
          <p:nvPr>
            <p:ph type="title"/>
          </p:nvPr>
        </p:nvSpPr>
        <p:spPr>
          <a:xfrm>
            <a:off x="402088" y="4267200"/>
            <a:ext cx="8229600" cy="548640"/>
          </a:xfrm>
        </p:spPr>
        <p:txBody>
          <a:bodyPr/>
          <a:lstStyle/>
          <a:p>
            <a:r>
              <a:rPr lang="en-US" dirty="0"/>
              <a:t>3. What are the different types of nuclear reactors and how proliferation prone is each?</a:t>
            </a:r>
            <a:br>
              <a:rPr lang="en-US" dirty="0"/>
            </a:br>
            <a:endParaRPr lang="en-US" dirty="0"/>
          </a:p>
        </p:txBody>
      </p:sp>
      <p:sp>
        <p:nvSpPr>
          <p:cNvPr id="5" name="Slide Number Placeholder 4">
            <a:extLst>
              <a:ext uri="{FF2B5EF4-FFF2-40B4-BE49-F238E27FC236}">
                <a16:creationId xmlns:a16="http://schemas.microsoft.com/office/drawing/2014/main" id="{2EEEDD85-F611-EE44-A787-370271EDC86E}"/>
              </a:ext>
            </a:extLst>
          </p:cNvPr>
          <p:cNvSpPr>
            <a:spLocks noGrp="1"/>
          </p:cNvSpPr>
          <p:nvPr>
            <p:ph type="sldNum" sz="quarter" idx="12"/>
          </p:nvPr>
        </p:nvSpPr>
        <p:spPr/>
        <p:txBody>
          <a:bodyPr/>
          <a:lstStyle/>
          <a:p>
            <a:fld id="{89814B24-03A4-4638-A05E-5A1A91416451}" type="slidenum">
              <a:rPr lang="en-US" smtClean="0"/>
              <a:pPr/>
              <a:t>48</a:t>
            </a:fld>
            <a:endParaRPr lang="en-US"/>
          </a:p>
        </p:txBody>
      </p:sp>
    </p:spTree>
    <p:extLst>
      <p:ext uri="{BB962C8B-B14F-4D97-AF65-F5344CB8AC3E}">
        <p14:creationId xmlns:p14="http://schemas.microsoft.com/office/powerpoint/2010/main" val="24730648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cs typeface="Arial"/>
              </a:rPr>
              <a:t>Step 5: </a:t>
            </a:r>
            <a:r>
              <a:rPr lang="en-US" dirty="0">
                <a:ea typeface="+mj-lt"/>
                <a:cs typeface="+mj-lt"/>
              </a:rPr>
              <a:t>Generating Nuclear Electricity </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49</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436544"/>
            <a:ext cx="7772400" cy="40646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5AAA994F-AA39-9448-CA73-147EF9F8DBDD}"/>
              </a:ext>
            </a:extLst>
          </p:cNvPr>
          <p:cNvSpPr txBox="1"/>
          <p:nvPr/>
        </p:nvSpPr>
        <p:spPr>
          <a:xfrm>
            <a:off x="628650" y="5715000"/>
            <a:ext cx="77724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cap="all" baseline="0" dirty="0">
                <a:latin typeface="Arial"/>
              </a:rPr>
              <a:t>Simplified Schematic of a Nuclear Reactor</a:t>
            </a:r>
            <a:r>
              <a:rPr sz="2000" dirty="0">
                <a:latin typeface="Arial"/>
                <a:ea typeface="Arial"/>
                <a:cs typeface="Arial"/>
              </a:rPr>
              <a:t>​</a:t>
            </a:r>
            <a:endParaRPr lang="en-US" sz="2000" dirty="0">
              <a:cs typeface="Arial"/>
            </a:endParaRPr>
          </a:p>
          <a:p>
            <a:pPr algn="ctr"/>
            <a:endParaRPr lang="en-US" sz="2000" dirty="0">
              <a:cs typeface="Arial"/>
            </a:endParaRPr>
          </a:p>
        </p:txBody>
      </p:sp>
    </p:spTree>
    <p:extLst>
      <p:ext uri="{BB962C8B-B14F-4D97-AF65-F5344CB8AC3E}">
        <p14:creationId xmlns:p14="http://schemas.microsoft.com/office/powerpoint/2010/main" val="29807459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65760"/>
            <a:ext cx="8991600" cy="548640"/>
          </a:xfrm>
        </p:spPr>
        <p:txBody>
          <a:bodyPr/>
          <a:lstStyle/>
          <a:p>
            <a:pPr algn="ctr"/>
            <a:r>
              <a:rPr lang="en-US" dirty="0"/>
              <a:t>biggest Nuclear power plant components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50</a:t>
            </a:fld>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181100"/>
            <a:ext cx="3466548" cy="2781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5257799" y="3810000"/>
            <a:ext cx="3048001" cy="400110"/>
          </a:xfrm>
          <a:prstGeom prst="rect">
            <a:avLst/>
          </a:prstGeom>
        </p:spPr>
        <p:txBody>
          <a:bodyPr wrap="square">
            <a:spAutoFit/>
          </a:bodyPr>
          <a:lstStyle/>
          <a:p>
            <a:pPr algn="ctr"/>
            <a:r>
              <a:rPr lang="en-US" sz="2000" b="1" dirty="0"/>
              <a:t>Steam Turbines</a:t>
            </a:r>
          </a:p>
        </p:txBody>
      </p:sp>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1143000"/>
            <a:ext cx="2667000" cy="266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616687" y="3962400"/>
            <a:ext cx="3048001" cy="1015663"/>
          </a:xfrm>
          <a:prstGeom prst="rect">
            <a:avLst/>
          </a:prstGeom>
        </p:spPr>
        <p:txBody>
          <a:bodyPr wrap="square">
            <a:spAutoFit/>
          </a:bodyPr>
          <a:lstStyle/>
          <a:p>
            <a:pPr algn="ctr"/>
            <a:r>
              <a:rPr lang="en-US" sz="2000" b="1" dirty="0"/>
              <a:t>Nuclear core and steam generators (during refueling)</a:t>
            </a:r>
          </a:p>
        </p:txBody>
      </p:sp>
      <p:pic>
        <p:nvPicPr>
          <p:cNvPr id="245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474778"/>
            <a:ext cx="2286000" cy="2309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5638800" y="5275741"/>
            <a:ext cx="3048001" cy="400110"/>
          </a:xfrm>
          <a:prstGeom prst="rect">
            <a:avLst/>
          </a:prstGeom>
        </p:spPr>
        <p:txBody>
          <a:bodyPr wrap="square">
            <a:spAutoFit/>
          </a:bodyPr>
          <a:lstStyle/>
          <a:p>
            <a:pPr algn="ctr"/>
            <a:r>
              <a:rPr lang="en-US" sz="2000" b="1" dirty="0"/>
              <a:t>Cooling Towers</a:t>
            </a:r>
          </a:p>
        </p:txBody>
      </p:sp>
    </p:spTree>
    <p:extLst>
      <p:ext uri="{BB962C8B-B14F-4D97-AF65-F5344CB8AC3E}">
        <p14:creationId xmlns:p14="http://schemas.microsoft.com/office/powerpoint/2010/main" val="26309732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Major TYPES OF NUCLEAR REACTORs</a:t>
            </a:r>
          </a:p>
        </p:txBody>
      </p:sp>
      <p:sp>
        <p:nvSpPr>
          <p:cNvPr id="3" name="Content Placeholder 2"/>
          <p:cNvSpPr>
            <a:spLocks noGrp="1"/>
          </p:cNvSpPr>
          <p:nvPr>
            <p:ph idx="1"/>
          </p:nvPr>
        </p:nvSpPr>
        <p:spPr>
          <a:xfrm>
            <a:off x="457200" y="1307795"/>
            <a:ext cx="8229600" cy="3950005"/>
          </a:xfrm>
        </p:spPr>
        <p:txBody>
          <a:bodyPr/>
          <a:lstStyle/>
          <a:p>
            <a:pPr marL="457200" lvl="0" indent="-457200">
              <a:buFont typeface="+mj-lt"/>
              <a:buAutoNum type="arabicPeriod"/>
            </a:pPr>
            <a:r>
              <a:rPr lang="en-US" dirty="0"/>
              <a:t>Early Graphite Reactors</a:t>
            </a:r>
          </a:p>
          <a:p>
            <a:pPr marL="457200" lvl="0" indent="-457200">
              <a:buFont typeface="+mj-lt"/>
              <a:buAutoNum type="arabicPeriod"/>
            </a:pPr>
            <a:r>
              <a:rPr lang="en-US" dirty="0"/>
              <a:t>Magnox Reactor</a:t>
            </a:r>
          </a:p>
          <a:p>
            <a:pPr marL="457200" indent="-457200">
              <a:buFont typeface="+mj-lt"/>
              <a:buAutoNum type="arabicPeriod"/>
            </a:pPr>
            <a:r>
              <a:rPr lang="en-US" dirty="0"/>
              <a:t>Heavy Water Reactor (HWR)</a:t>
            </a:r>
          </a:p>
          <a:p>
            <a:pPr marL="457200" indent="-457200">
              <a:buFont typeface="+mj-lt"/>
              <a:buAutoNum type="arabicPeriod"/>
            </a:pPr>
            <a:r>
              <a:rPr lang="en-US" dirty="0"/>
              <a:t>Liquid-Metal Fast Breeder Reactor (LMFBR)</a:t>
            </a:r>
          </a:p>
          <a:p>
            <a:pPr marL="457200" indent="-457200">
              <a:buFont typeface="+mj-lt"/>
              <a:buAutoNum type="arabicPeriod"/>
            </a:pPr>
            <a:r>
              <a:rPr lang="en-US" dirty="0"/>
              <a:t>Light Water Reactors (LWR)—Pressurized (PWR) and Boiling (BWR)</a:t>
            </a:r>
          </a:p>
          <a:p>
            <a:pPr marL="457200" indent="-457200">
              <a:buFont typeface="+mj-lt"/>
              <a:buAutoNum type="arabicPeriod"/>
            </a:pPr>
            <a:r>
              <a:rPr lang="en-US" dirty="0"/>
              <a:t>RBMK</a:t>
            </a:r>
          </a:p>
          <a:p>
            <a:pPr marL="457200" lvl="0" indent="-457200">
              <a:buFont typeface="+mj-lt"/>
              <a:buAutoNum type="arabicPeriod"/>
            </a:pPr>
            <a:r>
              <a:rPr lang="en-US" dirty="0"/>
              <a:t>High-temperature Gas Cooled Reactor (HTGR)</a:t>
            </a:r>
          </a:p>
          <a:p>
            <a:endParaRPr lang="en-US" dirty="0"/>
          </a:p>
        </p:txBody>
      </p:sp>
      <p:sp>
        <p:nvSpPr>
          <p:cNvPr id="5" name="Slide Number Placeholder 4"/>
          <p:cNvSpPr>
            <a:spLocks noGrp="1"/>
          </p:cNvSpPr>
          <p:nvPr>
            <p:ph type="sldNum" sz="quarter" idx="12"/>
          </p:nvPr>
        </p:nvSpPr>
        <p:spPr/>
        <p:txBody>
          <a:bodyPr/>
          <a:lstStyle/>
          <a:p>
            <a:fld id="{89814B24-03A4-4638-A05E-5A1A91416451}" type="slidenum">
              <a:rPr lang="en-US" smtClean="0"/>
              <a:pPr/>
              <a:t>51</a:t>
            </a:fld>
            <a:endParaRPr lang="en-US"/>
          </a:p>
        </p:txBody>
      </p:sp>
    </p:spTree>
    <p:extLst>
      <p:ext uri="{BB962C8B-B14F-4D97-AF65-F5344CB8AC3E}">
        <p14:creationId xmlns:p14="http://schemas.microsoft.com/office/powerpoint/2010/main" val="11865661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Reactor Species or groups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52</a:t>
            </a:fld>
            <a:endParaRPr lang="en-US"/>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972" y="914401"/>
            <a:ext cx="7315200" cy="58589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53548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First reactors: Graphite moderated</a:t>
            </a:r>
          </a:p>
        </p:txBody>
      </p:sp>
      <p:sp>
        <p:nvSpPr>
          <p:cNvPr id="5" name="Slide Number Placeholder 4"/>
          <p:cNvSpPr>
            <a:spLocks noGrp="1"/>
          </p:cNvSpPr>
          <p:nvPr>
            <p:ph type="sldNum" sz="quarter" idx="12"/>
          </p:nvPr>
        </p:nvSpPr>
        <p:spPr/>
        <p:txBody>
          <a:bodyPr/>
          <a:lstStyle/>
          <a:p>
            <a:fld id="{89814B24-03A4-4638-A05E-5A1A91416451}" type="slidenum">
              <a:rPr lang="en-US" smtClean="0"/>
              <a:pPr/>
              <a:t>53</a:t>
            </a:fld>
            <a:endParaRPr lang="en-US"/>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392621"/>
            <a:ext cx="3538227" cy="3103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42999" y="4548333"/>
            <a:ext cx="3048001" cy="400110"/>
          </a:xfrm>
          <a:prstGeom prst="rect">
            <a:avLst/>
          </a:prstGeom>
        </p:spPr>
        <p:txBody>
          <a:bodyPr wrap="square">
            <a:spAutoFit/>
          </a:bodyPr>
          <a:lstStyle/>
          <a:p>
            <a:pPr algn="ctr"/>
            <a:r>
              <a:rPr lang="en-US" sz="2000" b="1" dirty="0"/>
              <a:t>Chicago Pile-1</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7516" y="1392621"/>
            <a:ext cx="3536486" cy="3103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5361758" y="4524345"/>
            <a:ext cx="3048001" cy="400110"/>
          </a:xfrm>
          <a:prstGeom prst="rect">
            <a:avLst/>
          </a:prstGeom>
        </p:spPr>
        <p:txBody>
          <a:bodyPr wrap="square">
            <a:spAutoFit/>
          </a:bodyPr>
          <a:lstStyle/>
          <a:p>
            <a:pPr algn="ctr"/>
            <a:r>
              <a:rPr lang="en-US" sz="2000" b="1" dirty="0"/>
              <a:t>B Reactor</a:t>
            </a:r>
          </a:p>
        </p:txBody>
      </p:sp>
    </p:spTree>
    <p:extLst>
      <p:ext uri="{BB962C8B-B14F-4D97-AF65-F5344CB8AC3E}">
        <p14:creationId xmlns:p14="http://schemas.microsoft.com/office/powerpoint/2010/main" val="42183083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Magnox Reactor: UK dual-use graphite design</a:t>
            </a:r>
          </a:p>
        </p:txBody>
      </p:sp>
      <p:sp>
        <p:nvSpPr>
          <p:cNvPr id="5" name="Slide Number Placeholder 4"/>
          <p:cNvSpPr>
            <a:spLocks noGrp="1"/>
          </p:cNvSpPr>
          <p:nvPr>
            <p:ph type="sldNum" sz="quarter" idx="12"/>
          </p:nvPr>
        </p:nvSpPr>
        <p:spPr/>
        <p:txBody>
          <a:bodyPr/>
          <a:lstStyle/>
          <a:p>
            <a:fld id="{89814B24-03A4-4638-A05E-5A1A91416451}" type="slidenum">
              <a:rPr lang="en-US" smtClean="0"/>
              <a:pPr/>
              <a:t>54</a:t>
            </a:fld>
            <a:endParaRPr lang="en-US"/>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7982"/>
            <a:ext cx="5602711" cy="4046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 name="Content Placeholder 3"/>
          <p:cNvGraphicFramePr>
            <a:graphicFrameLocks/>
          </p:cNvGraphicFramePr>
          <p:nvPr>
            <p:extLst>
              <p:ext uri="{D42A27DB-BD31-4B8C-83A1-F6EECF244321}">
                <p14:modId xmlns:p14="http://schemas.microsoft.com/office/powerpoint/2010/main" val="805277876"/>
              </p:ext>
            </p:extLst>
          </p:nvPr>
        </p:nvGraphicFramePr>
        <p:xfrm>
          <a:off x="5715000" y="2667000"/>
          <a:ext cx="3352800" cy="1348449"/>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381000">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Natural Uranium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Graphite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Air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On-load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581341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Wylfa</a:t>
            </a:r>
            <a:r>
              <a:rPr lang="en-US" dirty="0"/>
              <a:t>  MAGNOX Nuclear Plant, UK</a:t>
            </a:r>
          </a:p>
        </p:txBody>
      </p:sp>
      <p:sp>
        <p:nvSpPr>
          <p:cNvPr id="5" name="Slide Number Placeholder 4"/>
          <p:cNvSpPr>
            <a:spLocks noGrp="1"/>
          </p:cNvSpPr>
          <p:nvPr>
            <p:ph type="sldNum" sz="quarter" idx="12"/>
          </p:nvPr>
        </p:nvSpPr>
        <p:spPr/>
        <p:txBody>
          <a:bodyPr/>
          <a:lstStyle/>
          <a:p>
            <a:fld id="{89814B24-03A4-4638-A05E-5A1A91416451}" type="slidenum">
              <a:rPr lang="en-US" smtClean="0"/>
              <a:pPr/>
              <a:t>55</a:t>
            </a:fld>
            <a:endParaRPr lang="en-US"/>
          </a:p>
        </p:txBody>
      </p:sp>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066800"/>
            <a:ext cx="8001000" cy="4656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55762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Yongbyon reactor: a </a:t>
            </a:r>
            <a:r>
              <a:rPr lang="en-US" dirty="0" err="1"/>
              <a:t>magnox</a:t>
            </a:r>
            <a:r>
              <a:rPr lang="en-US" dirty="0"/>
              <a:t> design</a:t>
            </a:r>
          </a:p>
        </p:txBody>
      </p:sp>
      <p:sp>
        <p:nvSpPr>
          <p:cNvPr id="5" name="Slide Number Placeholder 4"/>
          <p:cNvSpPr>
            <a:spLocks noGrp="1"/>
          </p:cNvSpPr>
          <p:nvPr>
            <p:ph type="sldNum" sz="quarter" idx="12"/>
          </p:nvPr>
        </p:nvSpPr>
        <p:spPr/>
        <p:txBody>
          <a:bodyPr/>
          <a:lstStyle/>
          <a:p>
            <a:fld id="{89814B24-03A4-4638-A05E-5A1A91416451}" type="slidenum">
              <a:rPr lang="en-US" smtClean="0"/>
              <a:pPr/>
              <a:t>56</a:t>
            </a:fld>
            <a:endParaRPr lang="en-US"/>
          </a:p>
        </p:txBody>
      </p:sp>
      <p:pic>
        <p:nvPicPr>
          <p:cNvPr id="4098" name="Picture 2" descr="Yongbyon 5MWe Magnox react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1219200"/>
            <a:ext cx="2819400" cy="3870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614576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Atomic Structure of heavy water D</a:t>
            </a:r>
            <a:r>
              <a:rPr lang="en-US" baseline="-25000" dirty="0"/>
              <a:t>2</a:t>
            </a:r>
            <a:r>
              <a:rPr lang="en-US" dirty="0"/>
              <a:t>O vs H</a:t>
            </a:r>
            <a:r>
              <a:rPr lang="en-US" baseline="-25000" dirty="0"/>
              <a:t>2</a:t>
            </a:r>
            <a:r>
              <a:rPr lang="en-US" dirty="0"/>
              <a:t>O </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57</a:t>
            </a:fld>
            <a:endParaRPr lang="en-US"/>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nvGraphicFramePr>
        <p:xfrm>
          <a:off x="1104900" y="1219201"/>
          <a:ext cx="6591300" cy="3303516"/>
        </p:xfrm>
        <a:graphic>
          <a:graphicData uri="http://schemas.openxmlformats.org/presentationml/2006/ole">
            <mc:AlternateContent xmlns:mc="http://schemas.openxmlformats.org/markup-compatibility/2006">
              <mc:Choice xmlns:v="urn:schemas-microsoft-com:vml" Requires="v">
                <p:oleObj name="Bitmap Image" r:id="rId2" imgW="5847619" imgH="2924583" progId="Paint.Picture">
                  <p:embed/>
                </p:oleObj>
              </mc:Choice>
              <mc:Fallback>
                <p:oleObj name="Bitmap Image" r:id="rId2" imgW="5847619" imgH="2924583" progId="Paint.Picture">
                  <p:embed/>
                  <p:pic>
                    <p:nvPicPr>
                      <p:cNvPr id="8" name="Object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900" y="1219201"/>
                        <a:ext cx="6591300" cy="3303516"/>
                      </a:xfrm>
                      <a:prstGeom prst="rect">
                        <a:avLst/>
                      </a:prstGeom>
                      <a:noFill/>
                    </p:spPr>
                  </p:pic>
                </p:oleObj>
              </mc:Fallback>
            </mc:AlternateContent>
          </a:graphicData>
        </a:graphic>
      </p:graphicFrame>
      <p:pic>
        <p:nvPicPr>
          <p:cNvPr id="6" name="Picture 4">
            <a:extLst>
              <a:ext uri="{FF2B5EF4-FFF2-40B4-BE49-F238E27FC236}">
                <a16:creationId xmlns:a16="http://schemas.microsoft.com/office/drawing/2014/main" id="{8BF31B0C-D7C7-8B49-9848-9834B89F88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6854" y="4625478"/>
            <a:ext cx="2774731" cy="20266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a:extLst>
              <a:ext uri="{FF2B5EF4-FFF2-40B4-BE49-F238E27FC236}">
                <a16:creationId xmlns:a16="http://schemas.microsoft.com/office/drawing/2014/main" id="{0A7D5E4E-2E44-4C48-890A-B1CAC9F4CD1F}"/>
              </a:ext>
            </a:extLst>
          </p:cNvPr>
          <p:cNvSpPr/>
          <p:nvPr/>
        </p:nvSpPr>
        <p:spPr>
          <a:xfrm>
            <a:off x="5080068" y="5221953"/>
            <a:ext cx="3320970" cy="1200329"/>
          </a:xfrm>
          <a:prstGeom prst="rect">
            <a:avLst/>
          </a:prstGeom>
        </p:spPr>
        <p:txBody>
          <a:bodyPr wrap="square">
            <a:spAutoFit/>
          </a:bodyPr>
          <a:lstStyle/>
          <a:p>
            <a:pPr algn="ctr"/>
            <a:r>
              <a:rPr lang="en-US" b="1" dirty="0"/>
              <a:t>Frozen D2O (at right) sinks in light</a:t>
            </a:r>
          </a:p>
          <a:p>
            <a:pPr algn="ctr"/>
            <a:r>
              <a:rPr lang="en-US" b="1" dirty="0"/>
              <a:t>water while frozen H2O floats</a:t>
            </a:r>
          </a:p>
        </p:txBody>
      </p:sp>
    </p:spTree>
    <p:extLst>
      <p:ext uri="{BB962C8B-B14F-4D97-AF65-F5344CB8AC3E}">
        <p14:creationId xmlns:p14="http://schemas.microsoft.com/office/powerpoint/2010/main" val="35508365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Heavy Water Production</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58</a:t>
            </a:fld>
            <a:endParaRPr lang="en-US"/>
          </a:p>
        </p:txBody>
      </p:sp>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585" y="1638300"/>
            <a:ext cx="2882110" cy="236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818343" y="4228697"/>
            <a:ext cx="3118594" cy="1323439"/>
          </a:xfrm>
          <a:prstGeom prst="rect">
            <a:avLst/>
          </a:prstGeom>
        </p:spPr>
        <p:txBody>
          <a:bodyPr wrap="square">
            <a:spAutoFit/>
          </a:bodyPr>
          <a:lstStyle/>
          <a:p>
            <a:pPr algn="ctr"/>
            <a:r>
              <a:rPr lang="en-US" sz="2000" b="1" dirty="0"/>
              <a:t>The Arak heavy water project located 120 miles southwest of Tehran</a:t>
            </a:r>
          </a:p>
        </p:txBody>
      </p:sp>
      <p:pic>
        <p:nvPicPr>
          <p:cNvPr id="3" name="Picture 2">
            <a:extLst>
              <a:ext uri="{FF2B5EF4-FFF2-40B4-BE49-F238E27FC236}">
                <a16:creationId xmlns:a16="http://schemas.microsoft.com/office/drawing/2014/main" id="{FAE6635A-2227-2C45-8532-E2AF6350A768}"/>
              </a:ext>
            </a:extLst>
          </p:cNvPr>
          <p:cNvPicPr>
            <a:picLocks noChangeAspect="1"/>
          </p:cNvPicPr>
          <p:nvPr/>
        </p:nvPicPr>
        <p:blipFill>
          <a:blip r:embed="rId3"/>
          <a:stretch>
            <a:fillRect/>
          </a:stretch>
        </p:blipFill>
        <p:spPr>
          <a:xfrm>
            <a:off x="4880015" y="1600200"/>
            <a:ext cx="3327400" cy="2438400"/>
          </a:xfrm>
          <a:prstGeom prst="rect">
            <a:avLst/>
          </a:prstGeom>
        </p:spPr>
      </p:pic>
      <p:sp>
        <p:nvSpPr>
          <p:cNvPr id="4" name="Rectangle 3">
            <a:extLst>
              <a:ext uri="{FF2B5EF4-FFF2-40B4-BE49-F238E27FC236}">
                <a16:creationId xmlns:a16="http://schemas.microsoft.com/office/drawing/2014/main" id="{8EBE2590-8B6F-C242-862B-A60ED4106D46}"/>
              </a:ext>
            </a:extLst>
          </p:cNvPr>
          <p:cNvSpPr/>
          <p:nvPr/>
        </p:nvSpPr>
        <p:spPr>
          <a:xfrm>
            <a:off x="4331958" y="4102387"/>
            <a:ext cx="4572000" cy="369332"/>
          </a:xfrm>
          <a:prstGeom prst="rect">
            <a:avLst/>
          </a:prstGeom>
        </p:spPr>
        <p:txBody>
          <a:bodyPr>
            <a:spAutoFit/>
          </a:bodyPr>
          <a:lstStyle/>
          <a:p>
            <a:pPr algn="ctr"/>
            <a:r>
              <a:rPr lang="en-US" b="1" dirty="0" err="1"/>
              <a:t>Whiteshell</a:t>
            </a:r>
            <a:r>
              <a:rPr lang="en-US" b="1" dirty="0"/>
              <a:t>, UK </a:t>
            </a:r>
          </a:p>
        </p:txBody>
      </p:sp>
    </p:spTree>
    <p:extLst>
      <p:ext uri="{BB962C8B-B14F-4D97-AF65-F5344CB8AC3E}">
        <p14:creationId xmlns:p14="http://schemas.microsoft.com/office/powerpoint/2010/main" val="18847822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Heavy Water Reactors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59</a:t>
            </a:fld>
            <a:endParaRPr lang="en-US"/>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0" y="1257344"/>
            <a:ext cx="4648200" cy="4762456"/>
          </a:xfrm>
          <a:prstGeom prst="rect">
            <a:avLst/>
          </a:prstGeom>
          <a:noFill/>
        </p:spPr>
      </p:pic>
      <p:sp>
        <p:nvSpPr>
          <p:cNvPr id="6" name="TextBox 5"/>
          <p:cNvSpPr txBox="1"/>
          <p:nvPr/>
        </p:nvSpPr>
        <p:spPr>
          <a:xfrm>
            <a:off x="4876800" y="948690"/>
            <a:ext cx="3581400" cy="5601533"/>
          </a:xfrm>
          <a:prstGeom prst="rect">
            <a:avLst/>
          </a:prstGeom>
          <a:noFill/>
        </p:spPr>
        <p:txBody>
          <a:bodyPr wrap="square" rtlCol="0">
            <a:spAutoFit/>
          </a:bodyPr>
          <a:lstStyle/>
          <a:p>
            <a:r>
              <a:rPr lang="en-US" sz="2000" dirty="0"/>
              <a:t>1. Fuel bundle </a:t>
            </a:r>
          </a:p>
          <a:p>
            <a:r>
              <a:rPr lang="en-US" sz="2000" dirty="0"/>
              <a:t>2. </a:t>
            </a:r>
            <a:r>
              <a:rPr lang="en-US" sz="2000" dirty="0" err="1"/>
              <a:t>Calandria</a:t>
            </a:r>
            <a:r>
              <a:rPr lang="en-US" sz="2000" dirty="0"/>
              <a:t> (reactor core) </a:t>
            </a:r>
          </a:p>
          <a:p>
            <a:r>
              <a:rPr lang="en-US" sz="2000" dirty="0"/>
              <a:t>3. Adjustor rods </a:t>
            </a:r>
          </a:p>
          <a:p>
            <a:r>
              <a:rPr lang="en-US" sz="2000" dirty="0"/>
              <a:t>4. Heavy water pressure reservoir </a:t>
            </a:r>
          </a:p>
          <a:p>
            <a:r>
              <a:rPr lang="en-US" sz="2000" dirty="0"/>
              <a:t>5. Steam generator </a:t>
            </a:r>
          </a:p>
          <a:p>
            <a:r>
              <a:rPr lang="en-US" sz="2000" dirty="0"/>
              <a:t>6. Light water pump </a:t>
            </a:r>
          </a:p>
          <a:p>
            <a:r>
              <a:rPr lang="en-US" sz="2000" dirty="0"/>
              <a:t>7. Heavy water pump </a:t>
            </a:r>
          </a:p>
          <a:p>
            <a:r>
              <a:rPr lang="en-US" sz="2000" dirty="0"/>
              <a:t>8. Fueling machines </a:t>
            </a:r>
          </a:p>
          <a:p>
            <a:r>
              <a:rPr lang="en-US" sz="2000" dirty="0"/>
              <a:t>9. Heavy water moderator </a:t>
            </a:r>
          </a:p>
          <a:p>
            <a:r>
              <a:rPr lang="en-US" sz="2000" dirty="0"/>
              <a:t>10. Pressure tube </a:t>
            </a:r>
          </a:p>
          <a:p>
            <a:r>
              <a:rPr lang="en-US" sz="2000" dirty="0"/>
              <a:t>11. Steam going to steam turbine </a:t>
            </a:r>
          </a:p>
          <a:p>
            <a:r>
              <a:rPr lang="en-US" sz="2000" dirty="0"/>
              <a:t>12. Cold water returning from turbine </a:t>
            </a:r>
          </a:p>
          <a:p>
            <a:r>
              <a:rPr lang="en-US" sz="2000" dirty="0"/>
              <a:t>13. Containment building of reinforced concrete </a:t>
            </a:r>
            <a:r>
              <a:rPr lang="en-US" dirty="0"/>
              <a:t>	</a:t>
            </a:r>
          </a:p>
          <a:p>
            <a:endParaRPr lang="en-US" dirty="0"/>
          </a:p>
        </p:txBody>
      </p:sp>
    </p:spTree>
    <p:extLst>
      <p:ext uri="{BB962C8B-B14F-4D97-AF65-F5344CB8AC3E}">
        <p14:creationId xmlns:p14="http://schemas.microsoft.com/office/powerpoint/2010/main" val="125321770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Heavy Water Reactors Continued</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60</a:t>
            </a:fld>
            <a:endParaRPr lang="en-US"/>
          </a:p>
        </p:txBody>
      </p:sp>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4775466"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 name="Content Placeholder 3"/>
          <p:cNvGraphicFramePr>
            <a:graphicFrameLocks/>
          </p:cNvGraphicFramePr>
          <p:nvPr>
            <p:extLst>
              <p:ext uri="{D42A27DB-BD31-4B8C-83A1-F6EECF244321}">
                <p14:modId xmlns:p14="http://schemas.microsoft.com/office/powerpoint/2010/main" val="3446490285"/>
              </p:ext>
            </p:extLst>
          </p:nvPr>
        </p:nvGraphicFramePr>
        <p:xfrm>
          <a:off x="5486400" y="2194851"/>
          <a:ext cx="3352800" cy="1504405"/>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434049">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Natural uranium</a:t>
                      </a:r>
                      <a:r>
                        <a:rPr lang="en-US" sz="1600" b="1" baseline="0" dirty="0">
                          <a:effectLst/>
                          <a:latin typeface="+mn-lt"/>
                          <a:ea typeface="Calibri"/>
                          <a:cs typeface="Times New Roman"/>
                        </a:rPr>
                        <a:t> clad in </a:t>
                      </a:r>
                      <a:r>
                        <a:rPr lang="en-US" sz="1600" b="1" baseline="0" dirty="0" err="1">
                          <a:effectLst/>
                          <a:latin typeface="+mn-lt"/>
                          <a:ea typeface="Calibri"/>
                          <a:cs typeface="Times New Roman"/>
                        </a:rPr>
                        <a:t>zircaloy</a:t>
                      </a:r>
                      <a:endParaRPr lang="en-US" sz="1600" b="1"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Heavy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Heavy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On-load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904338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3360"/>
            <a:ext cx="8229600" cy="548640"/>
          </a:xfrm>
        </p:spPr>
        <p:txBody>
          <a:bodyPr/>
          <a:lstStyle/>
          <a:p>
            <a:pPr algn="ctr"/>
            <a:r>
              <a:rPr lang="en-US" dirty="0"/>
              <a:t>On-Line Refueling—HWRs</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61</a:t>
            </a:fld>
            <a:endParaRPr lang="en-US"/>
          </a:p>
        </p:txBody>
      </p:sp>
      <p:pic>
        <p:nvPicPr>
          <p:cNvPr id="48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762000"/>
            <a:ext cx="3810000" cy="5205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438400" y="6019800"/>
            <a:ext cx="4648200" cy="400110"/>
          </a:xfrm>
          <a:prstGeom prst="rect">
            <a:avLst/>
          </a:prstGeom>
        </p:spPr>
        <p:txBody>
          <a:bodyPr wrap="square">
            <a:spAutoFit/>
          </a:bodyPr>
          <a:lstStyle/>
          <a:p>
            <a:pPr algn="ctr"/>
            <a:r>
              <a:rPr lang="en-US" sz="2000" b="1" dirty="0"/>
              <a:t>CANDU Reactor</a:t>
            </a:r>
          </a:p>
        </p:txBody>
      </p:sp>
    </p:spTree>
    <p:extLst>
      <p:ext uri="{BB962C8B-B14F-4D97-AF65-F5344CB8AC3E}">
        <p14:creationId xmlns:p14="http://schemas.microsoft.com/office/powerpoint/2010/main" val="346156390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Countries who operate or used to operate HWRs</a:t>
            </a:r>
            <a:endParaRPr lang="en-US"/>
          </a:p>
        </p:txBody>
      </p:sp>
      <p:sp>
        <p:nvSpPr>
          <p:cNvPr id="3" name="Content Placeholder 2"/>
          <p:cNvSpPr>
            <a:spLocks noGrp="1"/>
          </p:cNvSpPr>
          <p:nvPr>
            <p:ph idx="1"/>
          </p:nvPr>
        </p:nvSpPr>
        <p:spPr>
          <a:xfrm>
            <a:off x="674358" y="1426948"/>
            <a:ext cx="8229600" cy="3950005"/>
          </a:xfrm>
        </p:spPr>
        <p:txBody>
          <a:bodyPr>
            <a:normAutofit/>
          </a:bodyPr>
          <a:lstStyle/>
          <a:p>
            <a:pPr marL="0" indent="0"/>
            <a:r>
              <a:rPr lang="en-US" sz="2800" dirty="0"/>
              <a:t>Countries that </a:t>
            </a:r>
            <a:r>
              <a:rPr lang="en-US" sz="2800" u="sng" dirty="0"/>
              <a:t>operate</a:t>
            </a:r>
            <a:r>
              <a:rPr lang="en-US" sz="2800" dirty="0"/>
              <a:t> HWRs: </a:t>
            </a:r>
            <a:r>
              <a:rPr lang="en-US" sz="2800" b="0" dirty="0"/>
              <a:t>India, Argentina, Pakistan, Romania, Israel, China, and South Korea, Iran, Canada</a:t>
            </a:r>
          </a:p>
          <a:p>
            <a:pPr marL="0" indent="0"/>
            <a:endParaRPr lang="en-US" sz="2800" dirty="0"/>
          </a:p>
          <a:p>
            <a:pPr marL="0" indent="0"/>
            <a:r>
              <a:rPr lang="en-US" sz="2800" dirty="0"/>
              <a:t>Countries that </a:t>
            </a:r>
            <a:r>
              <a:rPr lang="en-US" sz="2800" u="sng" dirty="0"/>
              <a:t>used to operate</a:t>
            </a:r>
            <a:r>
              <a:rPr lang="en-US" sz="2800" dirty="0"/>
              <a:t> HWRs: </a:t>
            </a:r>
            <a:r>
              <a:rPr lang="en-US" sz="2800" b="0" dirty="0"/>
              <a:t>Germany, Sweden, Taiwan, and the United States, Russia, France</a:t>
            </a:r>
          </a:p>
          <a:p>
            <a:pPr marL="0" indent="0"/>
            <a:endParaRPr lang="en-US" sz="2800" dirty="0"/>
          </a:p>
          <a:p>
            <a:pPr marL="0" indent="0"/>
            <a:endParaRPr lang="en-US" sz="2800" dirty="0"/>
          </a:p>
        </p:txBody>
      </p:sp>
      <p:sp>
        <p:nvSpPr>
          <p:cNvPr id="5" name="Slide Number Placeholder 4"/>
          <p:cNvSpPr>
            <a:spLocks noGrp="1"/>
          </p:cNvSpPr>
          <p:nvPr>
            <p:ph type="sldNum" sz="quarter" idx="12"/>
          </p:nvPr>
        </p:nvSpPr>
        <p:spPr/>
        <p:txBody>
          <a:bodyPr/>
          <a:lstStyle/>
          <a:p>
            <a:fld id="{89814B24-03A4-4638-A05E-5A1A91416451}" type="slidenum">
              <a:rPr lang="en-US" smtClean="0"/>
              <a:pPr/>
              <a:t>62</a:t>
            </a:fld>
            <a:endParaRPr lang="en-US"/>
          </a:p>
        </p:txBody>
      </p:sp>
    </p:spTree>
    <p:extLst>
      <p:ext uri="{BB962C8B-B14F-4D97-AF65-F5344CB8AC3E}">
        <p14:creationId xmlns:p14="http://schemas.microsoft.com/office/powerpoint/2010/main" val="5434092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IR-40 Heavy Water Reactor Near Arak, Iran</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63</a:t>
            </a:fld>
            <a:endParaRPr lang="en-US"/>
          </a:p>
        </p:txBody>
      </p:sp>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3260" y="1447800"/>
            <a:ext cx="7096340" cy="46322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873517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76200"/>
            <a:ext cx="8915400" cy="1234440"/>
          </a:xfrm>
        </p:spPr>
        <p:txBody>
          <a:bodyPr/>
          <a:lstStyle/>
          <a:p>
            <a:pPr algn="ctr"/>
            <a:r>
              <a:rPr lang="en-US" dirty="0"/>
              <a:t>Tritium Extraction</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64</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76600" y="1310220"/>
            <a:ext cx="5715000" cy="3472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276600" y="4972050"/>
            <a:ext cx="5715000" cy="553998"/>
          </a:xfrm>
          <a:prstGeom prst="rect">
            <a:avLst/>
          </a:prstGeom>
          <a:noFill/>
        </p:spPr>
        <p:txBody>
          <a:bodyPr wrap="square" lIns="91440" tIns="45720" rIns="91440" bIns="45720" rtlCol="0" anchor="t">
            <a:spAutoFit/>
          </a:bodyPr>
          <a:lstStyle/>
          <a:p>
            <a:r>
              <a:rPr lang="en-US" sz="1500" dirty="0"/>
              <a:t>Wosong Tritium Removal Facility: ROK Has Produced and Stockpiled Enough Tritium (4 kgs.) to Boost 1,000 Weapons</a:t>
            </a:r>
            <a:endParaRPr lang="en-US" sz="1500" dirty="0">
              <a:cs typeface="Arial"/>
            </a:endParaRPr>
          </a:p>
        </p:txBody>
      </p:sp>
      <p:sp>
        <p:nvSpPr>
          <p:cNvPr id="3" name="TextBox 2">
            <a:extLst>
              <a:ext uri="{FF2B5EF4-FFF2-40B4-BE49-F238E27FC236}">
                <a16:creationId xmlns:a16="http://schemas.microsoft.com/office/drawing/2014/main" id="{FF255AA3-EE7B-F701-1FD9-80621D554BAC}"/>
              </a:ext>
            </a:extLst>
          </p:cNvPr>
          <p:cNvSpPr txBox="1"/>
          <p:nvPr/>
        </p:nvSpPr>
        <p:spPr>
          <a:xfrm>
            <a:off x="152400" y="1314450"/>
            <a:ext cx="2962275"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t>Some heavy water transmutes into tritium in HWRS. </a:t>
            </a:r>
            <a:endParaRPr lang="en-US" sz="2000" b="1" dirty="0">
              <a:cs typeface="Arial"/>
            </a:endParaRPr>
          </a:p>
          <a:p>
            <a:endParaRPr lang="en-US" sz="2000" b="1" dirty="0">
              <a:cs typeface="Arial"/>
            </a:endParaRPr>
          </a:p>
          <a:p>
            <a:r>
              <a:rPr lang="en-US" sz="2000" b="1" dirty="0"/>
              <a:t>This tritium must be extracted for safety reasons but can also be used for H-bombs</a:t>
            </a:r>
            <a:r>
              <a:rPr sz="2000" b="1" dirty="0"/>
              <a:t>​</a:t>
            </a:r>
            <a:r>
              <a:rPr lang="en-US" sz="2000" b="1" dirty="0"/>
              <a:t>.</a:t>
            </a:r>
            <a:endParaRPr lang="en-US" sz="2000" b="1" dirty="0">
              <a:cs typeface="Arial"/>
            </a:endParaRPr>
          </a:p>
          <a:p>
            <a:pPr algn="ctr"/>
            <a:endParaRPr lang="en-US" sz="2000" dirty="0">
              <a:cs typeface="Arial"/>
            </a:endParaRPr>
          </a:p>
        </p:txBody>
      </p:sp>
    </p:spTree>
    <p:extLst>
      <p:ext uri="{BB962C8B-B14F-4D97-AF65-F5344CB8AC3E}">
        <p14:creationId xmlns:p14="http://schemas.microsoft.com/office/powerpoint/2010/main" val="16976215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uclear reactions | Energy without Carbon">
            <a:extLst>
              <a:ext uri="{FF2B5EF4-FFF2-40B4-BE49-F238E27FC236}">
                <a16:creationId xmlns:a16="http://schemas.microsoft.com/office/drawing/2014/main" id="{973AB0F4-0D4D-4742-B11B-956E30BB00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33" t="1486" r="1225" b="1253"/>
          <a:stretch/>
        </p:blipFill>
        <p:spPr bwMode="auto">
          <a:xfrm>
            <a:off x="1983380" y="2441833"/>
            <a:ext cx="4671780" cy="345349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BB5C01B-94D4-1540-A0FE-82E68DCAAEF0}"/>
              </a:ext>
            </a:extLst>
          </p:cNvPr>
          <p:cNvSpPr txBox="1"/>
          <p:nvPr/>
        </p:nvSpPr>
        <p:spPr>
          <a:xfrm>
            <a:off x="3024439" y="5006757"/>
            <a:ext cx="797243" cy="230832"/>
          </a:xfrm>
          <a:prstGeom prst="rect">
            <a:avLst/>
          </a:prstGeom>
          <a:noFill/>
        </p:spPr>
        <p:txBody>
          <a:bodyPr wrap="square" rtlCol="0">
            <a:spAutoFit/>
          </a:bodyPr>
          <a:lstStyle/>
          <a:p>
            <a:r>
              <a:rPr lang="en-US" sz="900" dirty="0"/>
              <a:t>Plutonium</a:t>
            </a:r>
          </a:p>
        </p:txBody>
      </p:sp>
      <p:sp>
        <p:nvSpPr>
          <p:cNvPr id="3" name="TextBox 2">
            <a:extLst>
              <a:ext uri="{FF2B5EF4-FFF2-40B4-BE49-F238E27FC236}">
                <a16:creationId xmlns:a16="http://schemas.microsoft.com/office/drawing/2014/main" id="{535EFD87-B6EE-5543-9706-C9049ED03D4F}"/>
              </a:ext>
            </a:extLst>
          </p:cNvPr>
          <p:cNvSpPr txBox="1"/>
          <p:nvPr/>
        </p:nvSpPr>
        <p:spPr>
          <a:xfrm>
            <a:off x="3048566" y="4446864"/>
            <a:ext cx="720090" cy="369332"/>
          </a:xfrm>
          <a:prstGeom prst="rect">
            <a:avLst/>
          </a:prstGeom>
          <a:noFill/>
        </p:spPr>
        <p:txBody>
          <a:bodyPr wrap="square" rtlCol="0">
            <a:spAutoFit/>
          </a:bodyPr>
          <a:lstStyle/>
          <a:p>
            <a:r>
              <a:rPr lang="en-US" sz="900" dirty="0"/>
              <a:t>Neptunium</a:t>
            </a:r>
          </a:p>
        </p:txBody>
      </p:sp>
      <p:cxnSp>
        <p:nvCxnSpPr>
          <p:cNvPr id="5" name="Straight Connector 4">
            <a:extLst>
              <a:ext uri="{FF2B5EF4-FFF2-40B4-BE49-F238E27FC236}">
                <a16:creationId xmlns:a16="http://schemas.microsoft.com/office/drawing/2014/main" id="{B4FF2783-359D-7749-A366-9B3799CACE53}"/>
              </a:ext>
            </a:extLst>
          </p:cNvPr>
          <p:cNvCxnSpPr>
            <a:cxnSpLocks/>
          </p:cNvCxnSpPr>
          <p:nvPr/>
        </p:nvCxnSpPr>
        <p:spPr>
          <a:xfrm flipH="1">
            <a:off x="4182757" y="3062439"/>
            <a:ext cx="4286" cy="2923925"/>
          </a:xfrm>
          <a:prstGeom prst="line">
            <a:avLst/>
          </a:prstGeom>
          <a:ln>
            <a:solidFill>
              <a:srgbClr val="FF0000"/>
            </a:solidFill>
            <a:headEnd type="none" w="med" len="med"/>
            <a:tailEnd type="none" w="med" len="med"/>
          </a:ln>
        </p:spPr>
        <p:style>
          <a:lnRef idx="3">
            <a:schemeClr val="accent2"/>
          </a:lnRef>
          <a:fillRef idx="0">
            <a:schemeClr val="accent2"/>
          </a:fillRef>
          <a:effectRef idx="2">
            <a:schemeClr val="accent2"/>
          </a:effectRef>
          <a:fontRef idx="minor">
            <a:schemeClr val="tx1"/>
          </a:fontRef>
        </p:style>
      </p:cxnSp>
      <p:sp>
        <p:nvSpPr>
          <p:cNvPr id="7" name="TextBox 6">
            <a:extLst>
              <a:ext uri="{FF2B5EF4-FFF2-40B4-BE49-F238E27FC236}">
                <a16:creationId xmlns:a16="http://schemas.microsoft.com/office/drawing/2014/main" id="{7B351C76-007F-D14F-BF02-459D257DFD72}"/>
              </a:ext>
            </a:extLst>
          </p:cNvPr>
          <p:cNvSpPr txBox="1"/>
          <p:nvPr/>
        </p:nvSpPr>
        <p:spPr>
          <a:xfrm>
            <a:off x="1836855" y="1982487"/>
            <a:ext cx="1862179" cy="507831"/>
          </a:xfrm>
          <a:prstGeom prst="rect">
            <a:avLst/>
          </a:prstGeom>
          <a:noFill/>
        </p:spPr>
        <p:txBody>
          <a:bodyPr wrap="square" rtlCol="0">
            <a:spAutoFit/>
          </a:bodyPr>
          <a:lstStyle/>
          <a:p>
            <a:r>
              <a:rPr lang="en-US" sz="1350" b="1" dirty="0">
                <a:solidFill>
                  <a:srgbClr val="FF0000"/>
                </a:solidFill>
              </a:rPr>
              <a:t>Fast Neutron Reactions</a:t>
            </a:r>
          </a:p>
        </p:txBody>
      </p:sp>
      <p:sp>
        <p:nvSpPr>
          <p:cNvPr id="8" name="Rectangle 7">
            <a:extLst>
              <a:ext uri="{FF2B5EF4-FFF2-40B4-BE49-F238E27FC236}">
                <a16:creationId xmlns:a16="http://schemas.microsoft.com/office/drawing/2014/main" id="{64B04DEB-6D2B-A244-B2BB-769599A0410E}"/>
              </a:ext>
            </a:extLst>
          </p:cNvPr>
          <p:cNvSpPr/>
          <p:nvPr/>
        </p:nvSpPr>
        <p:spPr>
          <a:xfrm>
            <a:off x="4451985" y="1982487"/>
            <a:ext cx="2444900" cy="300082"/>
          </a:xfrm>
          <a:prstGeom prst="rect">
            <a:avLst/>
          </a:prstGeom>
        </p:spPr>
        <p:txBody>
          <a:bodyPr wrap="none">
            <a:spAutoFit/>
          </a:bodyPr>
          <a:lstStyle/>
          <a:p>
            <a:r>
              <a:rPr lang="en-US" sz="1350" b="1" dirty="0">
                <a:solidFill>
                  <a:srgbClr val="FF0000"/>
                </a:solidFill>
              </a:rPr>
              <a:t>Thermal Neutron Reactions</a:t>
            </a:r>
          </a:p>
        </p:txBody>
      </p:sp>
      <p:sp>
        <p:nvSpPr>
          <p:cNvPr id="4" name="TextBox 3">
            <a:extLst>
              <a:ext uri="{FF2B5EF4-FFF2-40B4-BE49-F238E27FC236}">
                <a16:creationId xmlns:a16="http://schemas.microsoft.com/office/drawing/2014/main" id="{25FC28BB-3359-B84D-BB9A-7487BE9D6033}"/>
              </a:ext>
            </a:extLst>
          </p:cNvPr>
          <p:cNvSpPr txBox="1"/>
          <p:nvPr/>
        </p:nvSpPr>
        <p:spPr>
          <a:xfrm>
            <a:off x="6837591" y="3657691"/>
            <a:ext cx="1536245" cy="300082"/>
          </a:xfrm>
          <a:prstGeom prst="rect">
            <a:avLst/>
          </a:prstGeom>
          <a:noFill/>
        </p:spPr>
        <p:txBody>
          <a:bodyPr wrap="square" rtlCol="0">
            <a:spAutoFit/>
          </a:bodyPr>
          <a:lstStyle/>
          <a:p>
            <a:pPr algn="l"/>
            <a:endParaRPr lang="en-US" sz="1350" dirty="0"/>
          </a:p>
        </p:txBody>
      </p:sp>
      <p:sp>
        <p:nvSpPr>
          <p:cNvPr id="6" name="Rectangle 5">
            <a:extLst>
              <a:ext uri="{FF2B5EF4-FFF2-40B4-BE49-F238E27FC236}">
                <a16:creationId xmlns:a16="http://schemas.microsoft.com/office/drawing/2014/main" id="{2A367D49-9ABF-2C49-AD98-80948769E35D}"/>
              </a:ext>
            </a:extLst>
          </p:cNvPr>
          <p:cNvSpPr/>
          <p:nvPr/>
        </p:nvSpPr>
        <p:spPr>
          <a:xfrm>
            <a:off x="7058932" y="3403147"/>
            <a:ext cx="1371600" cy="137160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solidFill>
                  <a:schemeClr val="tx1"/>
                </a:solidFill>
              </a:rPr>
              <a:t>Popular neutron moderators include light water, heavy water, and graphite</a:t>
            </a:r>
          </a:p>
        </p:txBody>
      </p:sp>
      <p:sp>
        <p:nvSpPr>
          <p:cNvPr id="9" name="TextBox 8">
            <a:extLst>
              <a:ext uri="{FF2B5EF4-FFF2-40B4-BE49-F238E27FC236}">
                <a16:creationId xmlns:a16="http://schemas.microsoft.com/office/drawing/2014/main" id="{DF16A0A1-86C6-7B44-9CBD-7494772293D9}"/>
              </a:ext>
            </a:extLst>
          </p:cNvPr>
          <p:cNvSpPr txBox="1"/>
          <p:nvPr/>
        </p:nvSpPr>
        <p:spPr>
          <a:xfrm>
            <a:off x="304800" y="173631"/>
            <a:ext cx="8661398" cy="1569660"/>
          </a:xfrm>
          <a:prstGeom prst="rect">
            <a:avLst/>
          </a:prstGeom>
          <a:noFill/>
        </p:spPr>
        <p:txBody>
          <a:bodyPr wrap="square" lIns="91440" tIns="45720" rIns="91440" bIns="45720" rtlCol="0" anchor="t">
            <a:spAutoFit/>
          </a:bodyPr>
          <a:lstStyle/>
          <a:p>
            <a:pPr algn="ctr"/>
            <a:r>
              <a:rPr lang="en-US" sz="3200" b="1" dirty="0">
                <a:latin typeface="+mj-lt"/>
              </a:rPr>
              <a:t>CONVENTIONAL REACTORS EXPLOIT THERMAL REACTIONS, FAST REACTORS EXPLOIT FAST ONES</a:t>
            </a:r>
            <a:endParaRPr lang="en-US"/>
          </a:p>
        </p:txBody>
      </p:sp>
      <p:sp>
        <p:nvSpPr>
          <p:cNvPr id="10" name="TextBox 9">
            <a:extLst>
              <a:ext uri="{FF2B5EF4-FFF2-40B4-BE49-F238E27FC236}">
                <a16:creationId xmlns:a16="http://schemas.microsoft.com/office/drawing/2014/main" id="{AC517EB6-6497-A64D-8359-94D338DF58C3}"/>
              </a:ext>
            </a:extLst>
          </p:cNvPr>
          <p:cNvSpPr txBox="1"/>
          <p:nvPr/>
        </p:nvSpPr>
        <p:spPr>
          <a:xfrm>
            <a:off x="592804" y="4907455"/>
            <a:ext cx="1328738" cy="715581"/>
          </a:xfrm>
          <a:prstGeom prst="rect">
            <a:avLst/>
          </a:prstGeom>
          <a:solidFill>
            <a:srgbClr val="FF0000"/>
          </a:solidFill>
          <a:ln>
            <a:solidFill>
              <a:schemeClr val="tx1"/>
            </a:solidFill>
          </a:ln>
        </p:spPr>
        <p:txBody>
          <a:bodyPr wrap="square" rtlCol="0">
            <a:spAutoFit/>
          </a:bodyPr>
          <a:lstStyle/>
          <a:p>
            <a:r>
              <a:rPr lang="en-US" sz="1350" b="1" dirty="0"/>
              <a:t>Weapons-grade plutonium</a:t>
            </a:r>
          </a:p>
        </p:txBody>
      </p:sp>
      <p:sp>
        <p:nvSpPr>
          <p:cNvPr id="11" name="Right Arrow 10">
            <a:extLst>
              <a:ext uri="{FF2B5EF4-FFF2-40B4-BE49-F238E27FC236}">
                <a16:creationId xmlns:a16="http://schemas.microsoft.com/office/drawing/2014/main" id="{E56E0A6B-4DF5-2C41-A10F-12A19F7B830F}"/>
              </a:ext>
            </a:extLst>
          </p:cNvPr>
          <p:cNvSpPr/>
          <p:nvPr/>
        </p:nvSpPr>
        <p:spPr>
          <a:xfrm>
            <a:off x="1983381" y="4907455"/>
            <a:ext cx="653105" cy="4063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TextBox 11">
            <a:extLst>
              <a:ext uri="{FF2B5EF4-FFF2-40B4-BE49-F238E27FC236}">
                <a16:creationId xmlns:a16="http://schemas.microsoft.com/office/drawing/2014/main" id="{297C5F50-9ACD-1A4F-988A-CD51CB07FA16}"/>
              </a:ext>
            </a:extLst>
          </p:cNvPr>
          <p:cNvSpPr txBox="1"/>
          <p:nvPr/>
        </p:nvSpPr>
        <p:spPr>
          <a:xfrm>
            <a:off x="4319270" y="5792475"/>
            <a:ext cx="1053259" cy="219291"/>
          </a:xfrm>
          <a:prstGeom prst="rect">
            <a:avLst/>
          </a:prstGeom>
          <a:solidFill>
            <a:schemeClr val="bg1"/>
          </a:solidFill>
        </p:spPr>
        <p:txBody>
          <a:bodyPr wrap="square" rtlCol="0">
            <a:spAutoFit/>
          </a:bodyPr>
          <a:lstStyle/>
          <a:p>
            <a:endParaRPr lang="en-US" sz="800" dirty="0"/>
          </a:p>
        </p:txBody>
      </p:sp>
      <p:sp>
        <p:nvSpPr>
          <p:cNvPr id="13" name="Slide Number Placeholder 12">
            <a:extLst>
              <a:ext uri="{FF2B5EF4-FFF2-40B4-BE49-F238E27FC236}">
                <a16:creationId xmlns:a16="http://schemas.microsoft.com/office/drawing/2014/main" id="{C3CA49DF-9F16-294A-AE6E-93B7EB91E425}"/>
              </a:ext>
            </a:extLst>
          </p:cNvPr>
          <p:cNvSpPr>
            <a:spLocks noGrp="1"/>
          </p:cNvSpPr>
          <p:nvPr>
            <p:ph type="sldNum" sz="quarter" idx="12"/>
          </p:nvPr>
        </p:nvSpPr>
        <p:spPr/>
        <p:txBody>
          <a:bodyPr/>
          <a:lstStyle/>
          <a:p>
            <a:fld id="{3E3EA9D7-A3CC-9043-88FD-B5E513113DFF}" type="slidenum">
              <a:rPr lang="en-US" smtClean="0"/>
              <a:t>65</a:t>
            </a:fld>
            <a:endParaRPr lang="en-US"/>
          </a:p>
        </p:txBody>
      </p:sp>
    </p:spTree>
    <p:extLst>
      <p:ext uri="{BB962C8B-B14F-4D97-AF65-F5344CB8AC3E}">
        <p14:creationId xmlns:p14="http://schemas.microsoft.com/office/powerpoint/2010/main" val="24431550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4813"/>
            <a:ext cx="8229600" cy="548640"/>
          </a:xfrm>
        </p:spPr>
        <p:txBody>
          <a:bodyPr/>
          <a:lstStyle/>
          <a:p>
            <a:pPr algn="ctr"/>
            <a:r>
              <a:rPr lang="nl-NL" dirty="0"/>
              <a:t>Liquid Metal Fast Breeder Reactor (LMFBR): first reactor to produce electricity </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66</a:t>
            </a:fld>
            <a:endParaRPr lang="en-US"/>
          </a:p>
        </p:txBody>
      </p:sp>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4070" y="1989714"/>
            <a:ext cx="3722816" cy="24785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5214208" y="4552064"/>
            <a:ext cx="3657600" cy="338554"/>
          </a:xfrm>
          <a:prstGeom prst="rect">
            <a:avLst/>
          </a:prstGeom>
        </p:spPr>
        <p:txBody>
          <a:bodyPr wrap="square">
            <a:spAutoFit/>
          </a:bodyPr>
          <a:lstStyle/>
          <a:p>
            <a:pPr algn="ctr"/>
            <a:r>
              <a:rPr lang="en-US" sz="1600" b="1" dirty="0"/>
              <a:t>Sodium-Cooled Fast Reactor</a:t>
            </a:r>
          </a:p>
        </p:txBody>
      </p:sp>
      <p:graphicFrame>
        <p:nvGraphicFramePr>
          <p:cNvPr id="8" name="Content Placeholder 3"/>
          <p:cNvGraphicFramePr>
            <a:graphicFrameLocks/>
          </p:cNvGraphicFramePr>
          <p:nvPr>
            <p:extLst>
              <p:ext uri="{D42A27DB-BD31-4B8C-83A1-F6EECF244321}">
                <p14:modId xmlns:p14="http://schemas.microsoft.com/office/powerpoint/2010/main" val="2580015518"/>
              </p:ext>
            </p:extLst>
          </p:nvPr>
        </p:nvGraphicFramePr>
        <p:xfrm>
          <a:off x="2971800" y="5095875"/>
          <a:ext cx="3352800" cy="1591998"/>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624549">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Pu or MOX-</a:t>
                      </a:r>
                      <a:r>
                        <a:rPr lang="en-US" sz="1600" b="1" baseline="0" dirty="0">
                          <a:effectLst/>
                          <a:latin typeface="+mn-lt"/>
                          <a:ea typeface="Calibri"/>
                          <a:cs typeface="Times New Roman"/>
                        </a:rPr>
                        <a:t> clad in stainless steel</a:t>
                      </a:r>
                      <a:endParaRPr lang="en-US" sz="1600" b="1"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None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Liquid sodium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Off-load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4098" name="Picture 2" descr="Image result for LMFBR co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314" y="1978016"/>
            <a:ext cx="4876800"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6203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8160"/>
            <a:ext cx="8229600" cy="548640"/>
          </a:xfrm>
        </p:spPr>
        <p:txBody>
          <a:bodyPr/>
          <a:lstStyle/>
          <a:p>
            <a:pPr algn="ctr"/>
            <a:r>
              <a:rPr lang="nl-NL" dirty="0"/>
              <a:t>Liquid Metal </a:t>
            </a:r>
            <a:r>
              <a:rPr lang="nl-NL" dirty="0" err="1"/>
              <a:t>Fast</a:t>
            </a:r>
            <a:r>
              <a:rPr lang="nl-NL" dirty="0"/>
              <a:t> </a:t>
            </a:r>
            <a:r>
              <a:rPr lang="nl-NL" dirty="0" err="1"/>
              <a:t>Breeder</a:t>
            </a:r>
            <a:r>
              <a:rPr lang="nl-NL" dirty="0"/>
              <a:t> Reactors </a:t>
            </a:r>
            <a:r>
              <a:rPr lang="nl-NL" dirty="0" err="1"/>
              <a:t>also</a:t>
            </a:r>
            <a:r>
              <a:rPr lang="nl-NL" dirty="0"/>
              <a:t> have been </a:t>
            </a:r>
            <a:r>
              <a:rPr lang="nl-NL" dirty="0" err="1"/>
              <a:t>used</a:t>
            </a:r>
            <a:r>
              <a:rPr lang="nl-NL" dirty="0"/>
              <a:t> </a:t>
            </a:r>
            <a:r>
              <a:rPr lang="nl-NL" dirty="0" err="1"/>
              <a:t>to</a:t>
            </a:r>
            <a:r>
              <a:rPr lang="nl-NL" dirty="0"/>
              <a:t> make </a:t>
            </a:r>
            <a:r>
              <a:rPr lang="nl-NL" dirty="0" err="1"/>
              <a:t>bomb</a:t>
            </a:r>
            <a:r>
              <a:rPr lang="nl-NL" dirty="0"/>
              <a:t> plutonium</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67</a:t>
            </a:fld>
            <a:endParaRPr lang="en-US"/>
          </a:p>
        </p:txBody>
      </p:sp>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33311"/>
            <a:ext cx="3806862" cy="3624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1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633311"/>
            <a:ext cx="3643256" cy="3624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304800" y="5385137"/>
            <a:ext cx="4321066" cy="1015663"/>
          </a:xfrm>
          <a:prstGeom prst="rect">
            <a:avLst/>
          </a:prstGeom>
        </p:spPr>
        <p:txBody>
          <a:bodyPr wrap="square">
            <a:spAutoFit/>
          </a:bodyPr>
          <a:lstStyle/>
          <a:p>
            <a:pPr algn="ctr"/>
            <a:r>
              <a:rPr lang="en-US" sz="2000" b="1" dirty="0"/>
              <a:t>India’s prototype fast breeder reactor under construction at </a:t>
            </a:r>
            <a:r>
              <a:rPr lang="en-US" sz="2000" b="1" dirty="0" err="1"/>
              <a:t>Kalpakkam</a:t>
            </a:r>
            <a:endParaRPr lang="en-US" sz="2000" b="1" dirty="0"/>
          </a:p>
        </p:txBody>
      </p:sp>
      <p:sp>
        <p:nvSpPr>
          <p:cNvPr id="9" name="Rectangle 8"/>
          <p:cNvSpPr/>
          <p:nvPr/>
        </p:nvSpPr>
        <p:spPr>
          <a:xfrm>
            <a:off x="4625866" y="5385137"/>
            <a:ext cx="4321066" cy="1015663"/>
          </a:xfrm>
          <a:prstGeom prst="rect">
            <a:avLst/>
          </a:prstGeom>
        </p:spPr>
        <p:txBody>
          <a:bodyPr wrap="square">
            <a:spAutoFit/>
          </a:bodyPr>
          <a:lstStyle/>
          <a:p>
            <a:pPr algn="ctr"/>
            <a:r>
              <a:rPr lang="en-US" sz="2000" b="1" dirty="0" err="1"/>
              <a:t>Phénix</a:t>
            </a:r>
            <a:r>
              <a:rPr lang="en-US" sz="2000" b="1" dirty="0"/>
              <a:t>, prototype fast breeder reactor in </a:t>
            </a:r>
            <a:r>
              <a:rPr lang="en-US" sz="2000" b="1" dirty="0" err="1"/>
              <a:t>Marcoule</a:t>
            </a:r>
            <a:r>
              <a:rPr lang="en-US" sz="2000" b="1" dirty="0"/>
              <a:t>, France – shut down in 2009</a:t>
            </a:r>
          </a:p>
        </p:txBody>
      </p:sp>
    </p:spTree>
    <p:extLst>
      <p:ext uri="{BB962C8B-B14F-4D97-AF65-F5344CB8AC3E}">
        <p14:creationId xmlns:p14="http://schemas.microsoft.com/office/powerpoint/2010/main" val="154261008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240" y="457200"/>
            <a:ext cx="8229600" cy="548640"/>
          </a:xfrm>
        </p:spPr>
        <p:txBody>
          <a:bodyPr/>
          <a:lstStyle/>
          <a:p>
            <a:pPr algn="ctr"/>
            <a:r>
              <a:rPr lang="nl-NL" dirty="0"/>
              <a:t>fast breeder reactors are off-line fueled</a:t>
            </a:r>
            <a:endParaRPr lang="en-US"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68</a:t>
            </a:fld>
            <a:endParaRPr lang="en-US"/>
          </a:p>
        </p:txBody>
      </p:sp>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5609" y="1428750"/>
            <a:ext cx="3806862" cy="3624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08509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Fast Breeder reactor states</a:t>
            </a:r>
            <a:endParaRPr lang="en-US"/>
          </a:p>
        </p:txBody>
      </p:sp>
      <p:sp>
        <p:nvSpPr>
          <p:cNvPr id="3" name="Content Placeholder 2"/>
          <p:cNvSpPr>
            <a:spLocks noGrp="1"/>
          </p:cNvSpPr>
          <p:nvPr>
            <p:ph idx="1"/>
          </p:nvPr>
        </p:nvSpPr>
        <p:spPr>
          <a:xfrm>
            <a:off x="171450" y="1171575"/>
            <a:ext cx="4257675" cy="4593106"/>
          </a:xfrm>
        </p:spPr>
        <p:txBody>
          <a:bodyPr vert="horz" lIns="91440" tIns="45720" rIns="91440" bIns="45720" rtlCol="0" anchor="t">
            <a:normAutofit fontScale="92500" lnSpcReduction="10000"/>
          </a:bodyPr>
          <a:lstStyle/>
          <a:p>
            <a:r>
              <a:rPr lang="en-US" sz="2000" dirty="0"/>
              <a:t>Countries that operate FBRs: </a:t>
            </a:r>
            <a:r>
              <a:rPr lang="en-US" sz="2000" b="0" dirty="0"/>
              <a:t>China, Russia</a:t>
            </a:r>
            <a:endParaRPr lang="en-US" sz="2000" b="0" dirty="0">
              <a:cs typeface="Arial"/>
            </a:endParaRPr>
          </a:p>
          <a:p>
            <a:endParaRPr lang="en-US" sz="2000" dirty="0">
              <a:cs typeface="Arial"/>
            </a:endParaRPr>
          </a:p>
          <a:p>
            <a:r>
              <a:rPr lang="en-US" sz="2000" dirty="0"/>
              <a:t>Countries constructing FBRs: </a:t>
            </a:r>
            <a:r>
              <a:rPr lang="en-US" sz="2000" b="0" dirty="0"/>
              <a:t>India, China</a:t>
            </a:r>
            <a:endParaRPr lang="en-US" sz="2000" b="0" dirty="0">
              <a:cs typeface="Arial"/>
            </a:endParaRPr>
          </a:p>
          <a:p>
            <a:endParaRPr lang="en-US" sz="2000" dirty="0">
              <a:cs typeface="Arial"/>
            </a:endParaRPr>
          </a:p>
          <a:p>
            <a:pPr marL="0" indent="0"/>
            <a:r>
              <a:rPr lang="en-US" sz="2000" dirty="0"/>
              <a:t>Countries with plans for FBRs, but not currently operating: </a:t>
            </a:r>
            <a:r>
              <a:rPr lang="en-US" sz="2000" b="0" dirty="0"/>
              <a:t>Japan, South Korea, France, U.S.</a:t>
            </a:r>
            <a:endParaRPr lang="en-US" sz="2000" b="0" dirty="0">
              <a:cs typeface="Arial"/>
            </a:endParaRPr>
          </a:p>
          <a:p>
            <a:pPr marL="0" indent="0"/>
            <a:endParaRPr lang="en-US" sz="2000" dirty="0">
              <a:cs typeface="Arial"/>
            </a:endParaRPr>
          </a:p>
          <a:p>
            <a:pPr marL="0" indent="0"/>
            <a:r>
              <a:rPr lang="en-US" sz="2000" dirty="0"/>
              <a:t>Countries that have had FBRs in the past, but aren’t currently operating:</a:t>
            </a:r>
            <a:r>
              <a:rPr lang="en-US" sz="2000" b="0" dirty="0"/>
              <a:t> U.S., France, U.K., Germany, Japan</a:t>
            </a:r>
            <a:endParaRPr lang="en-US" sz="2000" b="0"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69</a:t>
            </a:fld>
            <a:endParaRPr lang="en-US"/>
          </a:p>
        </p:txBody>
      </p:sp>
      <p:pic>
        <p:nvPicPr>
          <p:cNvPr id="4" name="Picture 3" descr="A factory with many smoke stacks&#10;&#10;AI-generated content may be incorrect.">
            <a:extLst>
              <a:ext uri="{FF2B5EF4-FFF2-40B4-BE49-F238E27FC236}">
                <a16:creationId xmlns:a16="http://schemas.microsoft.com/office/drawing/2014/main" id="{8154DDF8-B063-AF4E-CF56-9C3FE3B1DF2F}"/>
              </a:ext>
            </a:extLst>
          </p:cNvPr>
          <p:cNvPicPr>
            <a:picLocks noChangeAspect="1"/>
          </p:cNvPicPr>
          <p:nvPr/>
        </p:nvPicPr>
        <p:blipFill>
          <a:blip r:embed="rId2"/>
          <a:stretch>
            <a:fillRect/>
          </a:stretch>
        </p:blipFill>
        <p:spPr>
          <a:xfrm>
            <a:off x="4429125" y="1247775"/>
            <a:ext cx="4476750" cy="2971800"/>
          </a:xfrm>
          <a:prstGeom prst="rect">
            <a:avLst/>
          </a:prstGeom>
        </p:spPr>
      </p:pic>
      <p:sp>
        <p:nvSpPr>
          <p:cNvPr id="6" name="TextBox 5">
            <a:extLst>
              <a:ext uri="{FF2B5EF4-FFF2-40B4-BE49-F238E27FC236}">
                <a16:creationId xmlns:a16="http://schemas.microsoft.com/office/drawing/2014/main" id="{9940887B-A34C-A475-3708-79C8CC84EF88}"/>
              </a:ext>
            </a:extLst>
          </p:cNvPr>
          <p:cNvSpPr txBox="1"/>
          <p:nvPr/>
        </p:nvSpPr>
        <p:spPr>
          <a:xfrm>
            <a:off x="4431013" y="4259814"/>
            <a:ext cx="4501506"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500" dirty="0">
                <a:cs typeface="Arial"/>
              </a:rPr>
              <a:t>BN-800 reactor at the </a:t>
            </a:r>
            <a:r>
              <a:rPr lang="en-US" sz="1500" dirty="0" err="1">
                <a:cs typeface="Arial"/>
              </a:rPr>
              <a:t>Beloyarsk</a:t>
            </a:r>
            <a:r>
              <a:rPr lang="en-US" sz="1500" dirty="0">
                <a:cs typeface="Arial"/>
              </a:rPr>
              <a:t> Nuclear Power Station in Russia</a:t>
            </a:r>
            <a:endParaRPr lang="en-US"/>
          </a:p>
        </p:txBody>
      </p:sp>
    </p:spTree>
    <p:extLst>
      <p:ext uri="{BB962C8B-B14F-4D97-AF65-F5344CB8AC3E}">
        <p14:creationId xmlns:p14="http://schemas.microsoft.com/office/powerpoint/2010/main" val="41043872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uperphénix - Wikipedia">
            <a:extLst>
              <a:ext uri="{FF2B5EF4-FFF2-40B4-BE49-F238E27FC236}">
                <a16:creationId xmlns:a16="http://schemas.microsoft.com/office/drawing/2014/main" id="{BF7AB988-FABE-5841-8B57-2C14AAAE76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212" y="1715004"/>
            <a:ext cx="2199585" cy="13129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Fuel removal work starts at Japan's Monju reactor : Waste &amp; Recycling -  World Nuclear News">
            <a:extLst>
              <a:ext uri="{FF2B5EF4-FFF2-40B4-BE49-F238E27FC236}">
                <a16:creationId xmlns:a16="http://schemas.microsoft.com/office/drawing/2014/main" id="{026992CE-E3A3-2F46-A7FC-2849E86AFA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3471" y="1740293"/>
            <a:ext cx="2478491" cy="13954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47B13E4-F12D-BD49-98B0-DC3C0C8CD7D0}"/>
              </a:ext>
            </a:extLst>
          </p:cNvPr>
          <p:cNvSpPr txBox="1"/>
          <p:nvPr/>
        </p:nvSpPr>
        <p:spPr>
          <a:xfrm>
            <a:off x="408650" y="3176957"/>
            <a:ext cx="2168843" cy="553998"/>
          </a:xfrm>
          <a:prstGeom prst="rect">
            <a:avLst/>
          </a:prstGeom>
          <a:noFill/>
        </p:spPr>
        <p:txBody>
          <a:bodyPr wrap="square" lIns="91440" tIns="45720" rIns="91440" bIns="45720" rtlCol="0" anchor="t">
            <a:spAutoFit/>
          </a:bodyPr>
          <a:lstStyle/>
          <a:p>
            <a:pPr algn="ctr"/>
            <a:r>
              <a:rPr lang="en-US" sz="1500" dirty="0"/>
              <a:t>Superphenix, France, used to make bombs</a:t>
            </a:r>
            <a:endParaRPr lang="en-US" sz="1500" dirty="0">
              <a:cs typeface="Arial"/>
            </a:endParaRPr>
          </a:p>
        </p:txBody>
      </p:sp>
      <p:sp>
        <p:nvSpPr>
          <p:cNvPr id="3" name="TextBox 2">
            <a:extLst>
              <a:ext uri="{FF2B5EF4-FFF2-40B4-BE49-F238E27FC236}">
                <a16:creationId xmlns:a16="http://schemas.microsoft.com/office/drawing/2014/main" id="{35B2F731-1DBC-8D4F-A9EB-F1DA98088071}"/>
              </a:ext>
            </a:extLst>
          </p:cNvPr>
          <p:cNvSpPr txBox="1"/>
          <p:nvPr/>
        </p:nvSpPr>
        <p:spPr>
          <a:xfrm>
            <a:off x="3218054" y="3269434"/>
            <a:ext cx="2488373" cy="323165"/>
          </a:xfrm>
          <a:prstGeom prst="rect">
            <a:avLst/>
          </a:prstGeom>
          <a:noFill/>
        </p:spPr>
        <p:txBody>
          <a:bodyPr wrap="square" lIns="91440" tIns="45720" rIns="91440" bIns="45720" rtlCol="0" anchor="t">
            <a:spAutoFit/>
          </a:bodyPr>
          <a:lstStyle/>
          <a:p>
            <a:pPr algn="ctr"/>
            <a:r>
              <a:rPr lang="en-US" sz="1500" dirty="0" err="1"/>
              <a:t>Monju</a:t>
            </a:r>
            <a:r>
              <a:rPr lang="en-US" sz="1500" dirty="0"/>
              <a:t>, Japan</a:t>
            </a:r>
            <a:endParaRPr lang="en-US" sz="1500" dirty="0">
              <a:cs typeface="Arial"/>
            </a:endParaRPr>
          </a:p>
        </p:txBody>
      </p:sp>
      <p:pic>
        <p:nvPicPr>
          <p:cNvPr id="5126" name="Picture 6" descr="Kalkar's sodium-cooled fast breeder reactor prototype, Germany | EJAtlas">
            <a:extLst>
              <a:ext uri="{FF2B5EF4-FFF2-40B4-BE49-F238E27FC236}">
                <a16:creationId xmlns:a16="http://schemas.microsoft.com/office/drawing/2014/main" id="{614D46D9-D367-5D4F-9BEC-D58FCB51B3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8228" y="1631441"/>
            <a:ext cx="2822020" cy="14462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113BF43-F8DE-0846-AD7A-30CB75F424C5}"/>
              </a:ext>
            </a:extLst>
          </p:cNvPr>
          <p:cNvSpPr txBox="1"/>
          <p:nvPr/>
        </p:nvSpPr>
        <p:spPr>
          <a:xfrm>
            <a:off x="6103286" y="3269610"/>
            <a:ext cx="2829247" cy="323165"/>
          </a:xfrm>
          <a:prstGeom prst="rect">
            <a:avLst/>
          </a:prstGeom>
          <a:noFill/>
        </p:spPr>
        <p:txBody>
          <a:bodyPr wrap="square" lIns="91440" tIns="45720" rIns="91440" bIns="45720" rtlCol="0" anchor="t">
            <a:spAutoFit/>
          </a:bodyPr>
          <a:lstStyle/>
          <a:p>
            <a:pPr algn="ctr"/>
            <a:r>
              <a:rPr lang="en-US" sz="1500" dirty="0"/>
              <a:t>Kalkar, Germany</a:t>
            </a:r>
            <a:endParaRPr lang="en-US" sz="1500" dirty="0">
              <a:cs typeface="Arial"/>
            </a:endParaRPr>
          </a:p>
        </p:txBody>
      </p:sp>
      <p:pic>
        <p:nvPicPr>
          <p:cNvPr id="5128" name="Picture 8" descr="Halfway point reached in Dounreay reactor fuel removal : Waste &amp; Recycling  - World Nuclear News">
            <a:extLst>
              <a:ext uri="{FF2B5EF4-FFF2-40B4-BE49-F238E27FC236}">
                <a16:creationId xmlns:a16="http://schemas.microsoft.com/office/drawing/2014/main" id="{685DCFE3-DC48-074C-9D78-D22B59A5CC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697" y="4150171"/>
            <a:ext cx="2478491" cy="13988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2825EF-3591-E345-8CCB-A48EF83907BA}"/>
              </a:ext>
            </a:extLst>
          </p:cNvPr>
          <p:cNvSpPr txBox="1"/>
          <p:nvPr/>
        </p:nvSpPr>
        <p:spPr>
          <a:xfrm>
            <a:off x="567809" y="5595107"/>
            <a:ext cx="2478167" cy="323165"/>
          </a:xfrm>
          <a:prstGeom prst="rect">
            <a:avLst/>
          </a:prstGeom>
          <a:noFill/>
        </p:spPr>
        <p:txBody>
          <a:bodyPr wrap="square" lIns="91440" tIns="45720" rIns="91440" bIns="45720" rtlCol="0" anchor="t">
            <a:spAutoFit/>
          </a:bodyPr>
          <a:lstStyle/>
          <a:p>
            <a:pPr algn="ctr"/>
            <a:r>
              <a:rPr lang="en-US" sz="1500" dirty="0"/>
              <a:t>Dounrey, UK</a:t>
            </a:r>
            <a:endParaRPr lang="en-US" sz="1500" dirty="0">
              <a:cs typeface="Arial"/>
            </a:endParaRPr>
          </a:p>
        </p:txBody>
      </p:sp>
      <p:sp>
        <p:nvSpPr>
          <p:cNvPr id="6" name="TextBox 5">
            <a:extLst>
              <a:ext uri="{FF2B5EF4-FFF2-40B4-BE49-F238E27FC236}">
                <a16:creationId xmlns:a16="http://schemas.microsoft.com/office/drawing/2014/main" id="{AAB5C23B-6E4E-7546-A1B4-D0CC891C3338}"/>
              </a:ext>
            </a:extLst>
          </p:cNvPr>
          <p:cNvSpPr txBox="1"/>
          <p:nvPr/>
        </p:nvSpPr>
        <p:spPr>
          <a:xfrm>
            <a:off x="3575272" y="5547482"/>
            <a:ext cx="1968081" cy="323165"/>
          </a:xfrm>
          <a:prstGeom prst="rect">
            <a:avLst/>
          </a:prstGeom>
          <a:noFill/>
        </p:spPr>
        <p:txBody>
          <a:bodyPr wrap="square" lIns="91440" tIns="45720" rIns="91440" bIns="45720" rtlCol="0" anchor="t">
            <a:spAutoFit/>
          </a:bodyPr>
          <a:lstStyle/>
          <a:p>
            <a:pPr algn="ctr"/>
            <a:r>
              <a:rPr lang="en-US" sz="1500" dirty="0"/>
              <a:t>Enrico Fermi, Detroit </a:t>
            </a:r>
            <a:endParaRPr lang="en-US" sz="1500" dirty="0">
              <a:cs typeface="Arial"/>
            </a:endParaRPr>
          </a:p>
        </p:txBody>
      </p:sp>
      <p:pic>
        <p:nvPicPr>
          <p:cNvPr id="5132" name="Picture 12" descr="Enrico Fermi Fast Breeder Reactor is seen at the Enrico Fermi Nuclear...  News Photo - Getty Images">
            <a:extLst>
              <a:ext uri="{FF2B5EF4-FFF2-40B4-BE49-F238E27FC236}">
                <a16:creationId xmlns:a16="http://schemas.microsoft.com/office/drawing/2014/main" id="{C719592F-5817-C846-8264-BD4B54A17C3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71306" y="4080782"/>
            <a:ext cx="1976231" cy="131809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AA1F39E-FF4C-0646-B327-555A6787C53F}"/>
              </a:ext>
            </a:extLst>
          </p:cNvPr>
          <p:cNvSpPr txBox="1"/>
          <p:nvPr/>
        </p:nvSpPr>
        <p:spPr>
          <a:xfrm rot="10800000" flipV="1">
            <a:off x="408212" y="255679"/>
            <a:ext cx="8522036" cy="1077218"/>
          </a:xfrm>
          <a:prstGeom prst="rect">
            <a:avLst/>
          </a:prstGeom>
          <a:noFill/>
        </p:spPr>
        <p:txBody>
          <a:bodyPr wrap="square" lIns="91440" tIns="45720" rIns="91440" bIns="45720" rtlCol="0" anchor="t">
            <a:spAutoFit/>
          </a:bodyPr>
          <a:lstStyle/>
          <a:p>
            <a:pPr algn="ctr"/>
            <a:r>
              <a:rPr lang="en-US" sz="3200" b="1" dirty="0">
                <a:latin typeface="+mj-lt"/>
              </a:rPr>
              <a:t>COMMERCIAL FAST BREEDERS: FAILED &amp; ABANDONED</a:t>
            </a:r>
            <a:endParaRPr lang="en-US"/>
          </a:p>
        </p:txBody>
      </p:sp>
      <p:sp>
        <p:nvSpPr>
          <p:cNvPr id="7" name="Slide Number Placeholder 6">
            <a:extLst>
              <a:ext uri="{FF2B5EF4-FFF2-40B4-BE49-F238E27FC236}">
                <a16:creationId xmlns:a16="http://schemas.microsoft.com/office/drawing/2014/main" id="{FA549D72-3923-584B-8133-721C527C077D}"/>
              </a:ext>
            </a:extLst>
          </p:cNvPr>
          <p:cNvSpPr>
            <a:spLocks noGrp="1"/>
          </p:cNvSpPr>
          <p:nvPr>
            <p:ph type="sldNum" sz="quarter" idx="12"/>
          </p:nvPr>
        </p:nvSpPr>
        <p:spPr/>
        <p:txBody>
          <a:bodyPr/>
          <a:lstStyle/>
          <a:p>
            <a:fld id="{3E3EA9D7-A3CC-9043-88FD-B5E513113DFF}" type="slidenum">
              <a:rPr lang="en-US" smtClean="0"/>
              <a:t>70</a:t>
            </a:fld>
            <a:endParaRPr lang="en-US"/>
          </a:p>
        </p:txBody>
      </p:sp>
      <p:pic>
        <p:nvPicPr>
          <p:cNvPr id="9" name="Picture 8" descr="A large building with a dome&#10;&#10;AI-generated content may be incorrect.">
            <a:extLst>
              <a:ext uri="{FF2B5EF4-FFF2-40B4-BE49-F238E27FC236}">
                <a16:creationId xmlns:a16="http://schemas.microsoft.com/office/drawing/2014/main" id="{7DD4FD4E-957A-4031-A46E-21364AE16694}"/>
              </a:ext>
            </a:extLst>
          </p:cNvPr>
          <p:cNvPicPr>
            <a:picLocks noChangeAspect="1"/>
          </p:cNvPicPr>
          <p:nvPr/>
        </p:nvPicPr>
        <p:blipFill>
          <a:blip r:embed="rId7"/>
          <a:srcRect l="4306" t="6396" r="5289" b="5212"/>
          <a:stretch>
            <a:fillRect/>
          </a:stretch>
        </p:blipFill>
        <p:spPr>
          <a:xfrm>
            <a:off x="6291754" y="3935834"/>
            <a:ext cx="2352396" cy="1563724"/>
          </a:xfrm>
          <a:prstGeom prst="rect">
            <a:avLst/>
          </a:prstGeom>
        </p:spPr>
      </p:pic>
      <p:sp>
        <p:nvSpPr>
          <p:cNvPr id="10" name="TextBox 9">
            <a:extLst>
              <a:ext uri="{FF2B5EF4-FFF2-40B4-BE49-F238E27FC236}">
                <a16:creationId xmlns:a16="http://schemas.microsoft.com/office/drawing/2014/main" id="{81A34A75-E5DD-2054-31EB-1CDCC074F0B4}"/>
              </a:ext>
            </a:extLst>
          </p:cNvPr>
          <p:cNvSpPr txBox="1"/>
          <p:nvPr/>
        </p:nvSpPr>
        <p:spPr>
          <a:xfrm>
            <a:off x="6288473" y="5597479"/>
            <a:ext cx="2339556" cy="553998"/>
          </a:xfrm>
          <a:prstGeom prst="rect">
            <a:avLst/>
          </a:prstGeom>
          <a:noFill/>
        </p:spPr>
        <p:txBody>
          <a:bodyPr wrap="square" lIns="91440" tIns="45720" rIns="91440" bIns="45720" rtlCol="0" anchor="t">
            <a:spAutoFit/>
          </a:bodyPr>
          <a:lstStyle/>
          <a:p>
            <a:pPr algn="ctr"/>
            <a:r>
              <a:rPr lang="en-US" sz="1500" dirty="0"/>
              <a:t>Clinch River Breeder Reactor</a:t>
            </a:r>
            <a:endParaRPr lang="en-US" sz="1500">
              <a:cs typeface="Arial"/>
            </a:endParaRPr>
          </a:p>
        </p:txBody>
      </p:sp>
    </p:spTree>
    <p:extLst>
      <p:ext uri="{BB962C8B-B14F-4D97-AF65-F5344CB8AC3E}">
        <p14:creationId xmlns:p14="http://schemas.microsoft.com/office/powerpoint/2010/main" val="59822118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Building The FBR">
            <a:extLst>
              <a:ext uri="{FF2B5EF4-FFF2-40B4-BE49-F238E27FC236}">
                <a16:creationId xmlns:a16="http://schemas.microsoft.com/office/drawing/2014/main" id="{5967ECCF-A0BE-354E-A869-EC7709F6ED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1344" y="1367831"/>
            <a:ext cx="2029481" cy="153356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3FF6418-24DD-EC4F-A420-0A7C2D572B5E}"/>
              </a:ext>
            </a:extLst>
          </p:cNvPr>
          <p:cNvSpPr txBox="1"/>
          <p:nvPr/>
        </p:nvSpPr>
        <p:spPr>
          <a:xfrm>
            <a:off x="1534517" y="2901391"/>
            <a:ext cx="2203133" cy="715581"/>
          </a:xfrm>
          <a:prstGeom prst="rect">
            <a:avLst/>
          </a:prstGeom>
          <a:noFill/>
        </p:spPr>
        <p:txBody>
          <a:bodyPr wrap="square" lIns="91440" tIns="45720" rIns="91440" bIns="45720" rtlCol="0" anchor="t">
            <a:spAutoFit/>
          </a:bodyPr>
          <a:lstStyle/>
          <a:p>
            <a:pPr algn="ctr"/>
            <a:r>
              <a:rPr lang="en-US" sz="1350" dirty="0"/>
              <a:t>Fast breeder reactor, India. To be used to make weapons</a:t>
            </a:r>
            <a:endParaRPr lang="en-US"/>
          </a:p>
        </p:txBody>
      </p:sp>
      <p:pic>
        <p:nvPicPr>
          <p:cNvPr id="6150" name="Picture 6">
            <a:extLst>
              <a:ext uri="{FF2B5EF4-FFF2-40B4-BE49-F238E27FC236}">
                <a16:creationId xmlns:a16="http://schemas.microsoft.com/office/drawing/2014/main" id="{557201C6-D492-5D41-9E0B-82CB5D00DA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3530" y="1333357"/>
            <a:ext cx="2725102" cy="15342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17C7CA0-1100-B040-A8B0-83E0A6DB5F79}"/>
              </a:ext>
            </a:extLst>
          </p:cNvPr>
          <p:cNvSpPr txBox="1"/>
          <p:nvPr/>
        </p:nvSpPr>
        <p:spPr>
          <a:xfrm>
            <a:off x="4772110" y="2898627"/>
            <a:ext cx="3401762" cy="715581"/>
          </a:xfrm>
          <a:prstGeom prst="rect">
            <a:avLst/>
          </a:prstGeom>
          <a:noFill/>
        </p:spPr>
        <p:txBody>
          <a:bodyPr wrap="square" lIns="91440" tIns="45720" rIns="91440" bIns="45720" rtlCol="0" anchor="t">
            <a:spAutoFit/>
          </a:bodyPr>
          <a:lstStyle/>
          <a:p>
            <a:pPr algn="ctr"/>
            <a:r>
              <a:rPr lang="en-US" sz="1350" dirty="0"/>
              <a:t>Fast breeder reactor, Russia. Over budget, completion delayed, tech exported to PRC </a:t>
            </a:r>
            <a:endParaRPr lang="en-US"/>
          </a:p>
        </p:txBody>
      </p:sp>
      <p:pic>
        <p:nvPicPr>
          <p:cNvPr id="6152" name="Picture 8" descr="China Experimental Fast Reactor - Wikipedia">
            <a:extLst>
              <a:ext uri="{FF2B5EF4-FFF2-40B4-BE49-F238E27FC236}">
                <a16:creationId xmlns:a16="http://schemas.microsoft.com/office/drawing/2014/main" id="{5BEF6F1D-6785-354F-B725-502DDF040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388" y="3963763"/>
            <a:ext cx="2165938" cy="1440180"/>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Construction Start of Second Fast Reactor in China">
            <a:extLst>
              <a:ext uri="{FF2B5EF4-FFF2-40B4-BE49-F238E27FC236}">
                <a16:creationId xmlns:a16="http://schemas.microsoft.com/office/drawing/2014/main" id="{B123405D-9160-A04F-AD52-FB672C3E59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0773" y="3893036"/>
            <a:ext cx="2803777" cy="158005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D89B5B3-CC04-5E4A-902A-26EA42F5EC99}"/>
              </a:ext>
            </a:extLst>
          </p:cNvPr>
          <p:cNvSpPr txBox="1"/>
          <p:nvPr/>
        </p:nvSpPr>
        <p:spPr>
          <a:xfrm>
            <a:off x="3016998" y="5599378"/>
            <a:ext cx="3051666" cy="507831"/>
          </a:xfrm>
          <a:prstGeom prst="rect">
            <a:avLst/>
          </a:prstGeom>
          <a:noFill/>
        </p:spPr>
        <p:txBody>
          <a:bodyPr wrap="square" lIns="91440" tIns="45720" rIns="91440" bIns="45720" rtlCol="0" anchor="t">
            <a:spAutoFit/>
          </a:bodyPr>
          <a:lstStyle/>
          <a:p>
            <a:pPr algn="ctr"/>
            <a:r>
              <a:rPr lang="en-US" sz="1350" dirty="0"/>
              <a:t>First 600 MWe fast breeder reactor, China</a:t>
            </a:r>
            <a:endParaRPr lang="en-US"/>
          </a:p>
        </p:txBody>
      </p:sp>
      <p:pic>
        <p:nvPicPr>
          <p:cNvPr id="6158" name="Picture 14" descr="China begins building pilot fast reactor - World Nuclear News">
            <a:extLst>
              <a:ext uri="{FF2B5EF4-FFF2-40B4-BE49-F238E27FC236}">
                <a16:creationId xmlns:a16="http://schemas.microsoft.com/office/drawing/2014/main" id="{C55A5DAD-1D23-2444-A559-830F0667DF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9107" y="3973288"/>
            <a:ext cx="2724958" cy="153427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D52001-595B-0E41-AC16-59CA3337C58A}"/>
              </a:ext>
            </a:extLst>
          </p:cNvPr>
          <p:cNvSpPr txBox="1"/>
          <p:nvPr/>
        </p:nvSpPr>
        <p:spPr>
          <a:xfrm>
            <a:off x="220066" y="5471946"/>
            <a:ext cx="2582333" cy="507831"/>
          </a:xfrm>
          <a:prstGeom prst="rect">
            <a:avLst/>
          </a:prstGeom>
          <a:noFill/>
        </p:spPr>
        <p:txBody>
          <a:bodyPr wrap="square" lIns="91440" tIns="45720" rIns="91440" bIns="45720" rtlCol="0" anchor="t">
            <a:spAutoFit/>
          </a:bodyPr>
          <a:lstStyle/>
          <a:p>
            <a:pPr algn="ctr"/>
            <a:r>
              <a:rPr lang="en-US" sz="1350" dirty="0"/>
              <a:t>Experimental 20 MWe fast breeder reactor, China</a:t>
            </a:r>
            <a:endParaRPr lang="en-US"/>
          </a:p>
        </p:txBody>
      </p:sp>
      <p:sp>
        <p:nvSpPr>
          <p:cNvPr id="12" name="TextBox 11">
            <a:extLst>
              <a:ext uri="{FF2B5EF4-FFF2-40B4-BE49-F238E27FC236}">
                <a16:creationId xmlns:a16="http://schemas.microsoft.com/office/drawing/2014/main" id="{BA49F877-0592-C342-9AB7-BC03FC6D7035}"/>
              </a:ext>
            </a:extLst>
          </p:cNvPr>
          <p:cNvSpPr txBox="1"/>
          <p:nvPr/>
        </p:nvSpPr>
        <p:spPr>
          <a:xfrm>
            <a:off x="6180773" y="5521629"/>
            <a:ext cx="2803777" cy="507831"/>
          </a:xfrm>
          <a:prstGeom prst="rect">
            <a:avLst/>
          </a:prstGeom>
          <a:noFill/>
        </p:spPr>
        <p:txBody>
          <a:bodyPr wrap="square" lIns="91440" tIns="45720" rIns="91440" bIns="45720" rtlCol="0" anchor="t">
            <a:spAutoFit/>
          </a:bodyPr>
          <a:lstStyle/>
          <a:p>
            <a:pPr algn="ctr"/>
            <a:r>
              <a:rPr lang="en-US" sz="1350" dirty="0"/>
              <a:t>Second 600 MWe fast breeder reactor, China</a:t>
            </a:r>
            <a:endParaRPr lang="en-US"/>
          </a:p>
        </p:txBody>
      </p:sp>
      <p:sp>
        <p:nvSpPr>
          <p:cNvPr id="4" name="TextBox 3">
            <a:extLst>
              <a:ext uri="{FF2B5EF4-FFF2-40B4-BE49-F238E27FC236}">
                <a16:creationId xmlns:a16="http://schemas.microsoft.com/office/drawing/2014/main" id="{30B02443-BCCD-AF47-8BFF-D88D218352D7}"/>
              </a:ext>
            </a:extLst>
          </p:cNvPr>
          <p:cNvSpPr txBox="1"/>
          <p:nvPr/>
        </p:nvSpPr>
        <p:spPr>
          <a:xfrm>
            <a:off x="206562" y="290170"/>
            <a:ext cx="8747483" cy="584775"/>
          </a:xfrm>
          <a:prstGeom prst="rect">
            <a:avLst/>
          </a:prstGeom>
          <a:noFill/>
        </p:spPr>
        <p:txBody>
          <a:bodyPr wrap="square" lIns="91440" tIns="45720" rIns="91440" bIns="45720" rtlCol="0" anchor="t">
            <a:spAutoFit/>
          </a:bodyPr>
          <a:lstStyle/>
          <a:p>
            <a:pPr algn="ctr"/>
            <a:r>
              <a:rPr lang="en-US" sz="3200" b="1" dirty="0">
                <a:latin typeface="+mj-lt"/>
              </a:rPr>
              <a:t>REMAINING BREEDERS: QUESTIONABLE  </a:t>
            </a:r>
            <a:endParaRPr lang="en-US"/>
          </a:p>
        </p:txBody>
      </p:sp>
      <p:sp>
        <p:nvSpPr>
          <p:cNvPr id="3" name="Slide Number Placeholder 2">
            <a:extLst>
              <a:ext uri="{FF2B5EF4-FFF2-40B4-BE49-F238E27FC236}">
                <a16:creationId xmlns:a16="http://schemas.microsoft.com/office/drawing/2014/main" id="{72BBC62D-4D7D-4743-B91F-3BA80CEED063}"/>
              </a:ext>
            </a:extLst>
          </p:cNvPr>
          <p:cNvSpPr>
            <a:spLocks noGrp="1"/>
          </p:cNvSpPr>
          <p:nvPr>
            <p:ph type="sldNum" sz="quarter" idx="12"/>
          </p:nvPr>
        </p:nvSpPr>
        <p:spPr/>
        <p:txBody>
          <a:bodyPr/>
          <a:lstStyle/>
          <a:p>
            <a:fld id="{3E3EA9D7-A3CC-9043-88FD-B5E513113DFF}" type="slidenum">
              <a:rPr lang="en-US" smtClean="0"/>
              <a:t>71</a:t>
            </a:fld>
            <a:endParaRPr lang="en-US"/>
          </a:p>
        </p:txBody>
      </p:sp>
    </p:spTree>
    <p:extLst>
      <p:ext uri="{BB962C8B-B14F-4D97-AF65-F5344CB8AC3E}">
        <p14:creationId xmlns:p14="http://schemas.microsoft.com/office/powerpoint/2010/main" val="19673057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Light-Water Reactor (PWR)</a:t>
            </a:r>
          </a:p>
        </p:txBody>
      </p:sp>
      <p:sp>
        <p:nvSpPr>
          <p:cNvPr id="5" name="Slide Number Placeholder 4"/>
          <p:cNvSpPr>
            <a:spLocks noGrp="1"/>
          </p:cNvSpPr>
          <p:nvPr>
            <p:ph type="sldNum" sz="quarter" idx="12"/>
          </p:nvPr>
        </p:nvSpPr>
        <p:spPr/>
        <p:txBody>
          <a:bodyPr/>
          <a:lstStyle/>
          <a:p>
            <a:fld id="{89814B24-03A4-4638-A05E-5A1A91416451}" type="slidenum">
              <a:rPr lang="en-US" smtClean="0"/>
              <a:pPr/>
              <a:t>72</a:t>
            </a:fld>
            <a:endParaRPr lang="en-US"/>
          </a:p>
        </p:txBody>
      </p:sp>
      <p:sp>
        <p:nvSpPr>
          <p:cNvPr id="7" name="Rectangle 6"/>
          <p:cNvSpPr/>
          <p:nvPr/>
        </p:nvSpPr>
        <p:spPr>
          <a:xfrm>
            <a:off x="0" y="4238625"/>
            <a:ext cx="5867400" cy="323165"/>
          </a:xfrm>
          <a:prstGeom prst="rect">
            <a:avLst/>
          </a:prstGeom>
        </p:spPr>
        <p:txBody>
          <a:bodyPr wrap="square" lIns="91440" tIns="45720" rIns="91440" bIns="45720" anchor="t">
            <a:spAutoFit/>
          </a:bodyPr>
          <a:lstStyle/>
          <a:p>
            <a:pPr algn="ctr"/>
            <a:r>
              <a:rPr lang="en-US" sz="1500" dirty="0"/>
              <a:t>Typical Pressurized Water Reactor</a:t>
            </a:r>
            <a:endParaRPr lang="en-US" sz="1500">
              <a:cs typeface="Arial"/>
            </a:endParaRPr>
          </a:p>
        </p:txBody>
      </p:sp>
      <p:graphicFrame>
        <p:nvGraphicFramePr>
          <p:cNvPr id="8" name="Content Placeholder 3"/>
          <p:cNvGraphicFramePr>
            <a:graphicFrameLocks/>
          </p:cNvGraphicFramePr>
          <p:nvPr>
            <p:extLst>
              <p:ext uri="{D42A27DB-BD31-4B8C-83A1-F6EECF244321}">
                <p14:modId xmlns:p14="http://schemas.microsoft.com/office/powerpoint/2010/main" val="119781258"/>
              </p:ext>
            </p:extLst>
          </p:nvPr>
        </p:nvGraphicFramePr>
        <p:xfrm>
          <a:off x="2895600" y="5276850"/>
          <a:ext cx="3352800" cy="1401498"/>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434049">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LEU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Light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Light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Off-load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5124" name="Picture 4" descr="NRC: The Pressurized Water Reactor (PWR)">
            <a:extLst>
              <a:ext uri="{FF2B5EF4-FFF2-40B4-BE49-F238E27FC236}">
                <a16:creationId xmlns:a16="http://schemas.microsoft.com/office/drawing/2014/main" id="{9C01EBC7-1C48-4D4F-B16D-5072908CA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95" y="1122394"/>
            <a:ext cx="5790260" cy="299240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mage result for light water reac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2681" y="1123950"/>
            <a:ext cx="2915651" cy="2995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7721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First Light water reactor was designed for submarines</a:t>
            </a:r>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4800" y="1371600"/>
            <a:ext cx="5069286" cy="3951287"/>
          </a:xfrm>
        </p:spPr>
      </p:pic>
      <p:sp>
        <p:nvSpPr>
          <p:cNvPr id="5" name="Slide Number Placeholder 4"/>
          <p:cNvSpPr>
            <a:spLocks noGrp="1"/>
          </p:cNvSpPr>
          <p:nvPr>
            <p:ph type="sldNum" sz="quarter" idx="12"/>
          </p:nvPr>
        </p:nvSpPr>
        <p:spPr/>
        <p:txBody>
          <a:bodyPr/>
          <a:lstStyle/>
          <a:p>
            <a:fld id="{89814B24-03A4-4638-A05E-5A1A91416451}" type="slidenum">
              <a:rPr lang="en-US" smtClean="0"/>
              <a:pPr/>
              <a:t>73</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5060" y="1743074"/>
            <a:ext cx="2705100" cy="3057526"/>
          </a:xfrm>
          <a:prstGeom prst="rect">
            <a:avLst/>
          </a:prstGeom>
        </p:spPr>
      </p:pic>
    </p:spTree>
    <p:extLst>
      <p:ext uri="{BB962C8B-B14F-4D97-AF65-F5344CB8AC3E}">
        <p14:creationId xmlns:p14="http://schemas.microsoft.com/office/powerpoint/2010/main" val="345364604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Three Mile Island Nuclear Power Plant, U.S.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74</a:t>
            </a:fld>
            <a:endParaRPr lang="en-US"/>
          </a:p>
        </p:txBody>
      </p:sp>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1295399"/>
            <a:ext cx="7010400" cy="4374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5008220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Light-Water Reactor (BWR)</a:t>
            </a:r>
            <a:endParaRPr lang="en-US">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75</a:t>
            </a:fld>
            <a:endParaRPr lang="en-US"/>
          </a:p>
        </p:txBody>
      </p:sp>
      <p:sp>
        <p:nvSpPr>
          <p:cNvPr id="7" name="Rectangle 6"/>
          <p:cNvSpPr/>
          <p:nvPr/>
        </p:nvSpPr>
        <p:spPr>
          <a:xfrm>
            <a:off x="2247900" y="4624941"/>
            <a:ext cx="4648200" cy="400110"/>
          </a:xfrm>
          <a:prstGeom prst="rect">
            <a:avLst/>
          </a:prstGeom>
        </p:spPr>
        <p:txBody>
          <a:bodyPr wrap="square" lIns="91440" tIns="45720" rIns="91440" bIns="45720" anchor="t">
            <a:spAutoFit/>
          </a:bodyPr>
          <a:lstStyle/>
          <a:p>
            <a:pPr algn="ctr"/>
            <a:r>
              <a:rPr lang="en-US" sz="2000" dirty="0"/>
              <a:t>Typical Boiling-Water Reactor</a:t>
            </a:r>
            <a:endParaRPr lang="en-US" sz="2000" dirty="0">
              <a:cs typeface="Arial"/>
            </a:endParaRPr>
          </a:p>
        </p:txBody>
      </p:sp>
      <p:graphicFrame>
        <p:nvGraphicFramePr>
          <p:cNvPr id="8" name="Content Placeholder 3"/>
          <p:cNvGraphicFramePr>
            <a:graphicFrameLocks/>
          </p:cNvGraphicFramePr>
          <p:nvPr>
            <p:extLst>
              <p:ext uri="{D42A27DB-BD31-4B8C-83A1-F6EECF244321}">
                <p14:modId xmlns:p14="http://schemas.microsoft.com/office/powerpoint/2010/main" val="758737516"/>
              </p:ext>
            </p:extLst>
          </p:nvPr>
        </p:nvGraphicFramePr>
        <p:xfrm>
          <a:off x="3021035" y="5277959"/>
          <a:ext cx="3352800" cy="1401498"/>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434049">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LEU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Light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Light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Off-load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4098" name="Picture 2" descr="NRC: The Boiling Water Reactor (BWR)">
            <a:extLst>
              <a:ext uri="{FF2B5EF4-FFF2-40B4-BE49-F238E27FC236}">
                <a16:creationId xmlns:a16="http://schemas.microsoft.com/office/drawing/2014/main" id="{191EC0C1-AD20-AE4E-B8D6-473ADC8ABA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024" y="1097204"/>
            <a:ext cx="6735952" cy="352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62497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Fukushima Daiichi Nuclear Power Plant, Japan</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76</a:t>
            </a:fld>
            <a:endParaRPr lang="en-US"/>
          </a:p>
        </p:txBody>
      </p:sp>
      <p:pic>
        <p:nvPicPr>
          <p:cNvPr id="419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0800" y="1323656"/>
            <a:ext cx="4572000" cy="46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556968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LWRs are off-load fueled</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77</a:t>
            </a:fld>
            <a:endParaRPr lang="en-US"/>
          </a:p>
        </p:txBody>
      </p:sp>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348841"/>
            <a:ext cx="4982578" cy="3397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2529389" y="5105400"/>
            <a:ext cx="4648200" cy="400110"/>
          </a:xfrm>
          <a:prstGeom prst="rect">
            <a:avLst/>
          </a:prstGeom>
        </p:spPr>
        <p:txBody>
          <a:bodyPr wrap="square">
            <a:spAutoFit/>
          </a:bodyPr>
          <a:lstStyle/>
          <a:p>
            <a:pPr algn="ctr"/>
            <a:r>
              <a:rPr lang="en-US" sz="2000" b="1" dirty="0"/>
              <a:t>LWR refueling</a:t>
            </a:r>
          </a:p>
        </p:txBody>
      </p:sp>
    </p:spTree>
    <p:extLst>
      <p:ext uri="{BB962C8B-B14F-4D97-AF65-F5344CB8AC3E}">
        <p14:creationId xmlns:p14="http://schemas.microsoft.com/office/powerpoint/2010/main" val="86847914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RBMK (Reactor Bolshoy Moshchnosty Kanalny)</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78</a:t>
            </a:fld>
            <a:endParaRPr lang="en-US"/>
          </a:p>
        </p:txBody>
      </p:sp>
      <p:pic>
        <p:nvPicPr>
          <p:cNvPr id="36868" name="Picture 4" descr="http://consumedland.com/images/RBMK_1000_en_c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1126" y="1209675"/>
            <a:ext cx="5084897" cy="38481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Content Placeholder 3"/>
          <p:cNvGraphicFramePr>
            <a:graphicFrameLocks/>
          </p:cNvGraphicFramePr>
          <p:nvPr>
            <p:extLst>
              <p:ext uri="{D42A27DB-BD31-4B8C-83A1-F6EECF244321}">
                <p14:modId xmlns:p14="http://schemas.microsoft.com/office/powerpoint/2010/main" val="1271546026"/>
              </p:ext>
            </p:extLst>
          </p:nvPr>
        </p:nvGraphicFramePr>
        <p:xfrm>
          <a:off x="3048000" y="5271426"/>
          <a:ext cx="3352800" cy="1401498"/>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434049">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LEU clad in </a:t>
                      </a:r>
                      <a:r>
                        <a:rPr lang="en-US" sz="1600" b="1" dirty="0" err="1">
                          <a:effectLst/>
                          <a:latin typeface="+mn-lt"/>
                          <a:ea typeface="Calibri"/>
                          <a:cs typeface="Times New Roman"/>
                        </a:rPr>
                        <a:t>zircaloy</a:t>
                      </a:r>
                      <a:endParaRPr lang="en-US" sz="1600" b="1"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Graphite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Light Water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On-line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0718551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Chernobyl Nuclear Power Plant, Ukraine</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79</a:t>
            </a:fld>
            <a:endParaRPr lang="en-US"/>
          </a:p>
        </p:txBody>
      </p:sp>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4650" y="1266825"/>
            <a:ext cx="3662855" cy="5153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5459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High Temperature Gas Cooled Reactor</a:t>
            </a:r>
          </a:p>
        </p:txBody>
      </p:sp>
      <p:sp>
        <p:nvSpPr>
          <p:cNvPr id="5" name="Slide Number Placeholder 4"/>
          <p:cNvSpPr>
            <a:spLocks noGrp="1"/>
          </p:cNvSpPr>
          <p:nvPr>
            <p:ph type="sldNum" sz="quarter" idx="12"/>
          </p:nvPr>
        </p:nvSpPr>
        <p:spPr/>
        <p:txBody>
          <a:bodyPr/>
          <a:lstStyle/>
          <a:p>
            <a:fld id="{89814B24-03A4-4638-A05E-5A1A91416451}" type="slidenum">
              <a:rPr lang="en-US" smtClean="0"/>
              <a:pPr/>
              <a:t>80</a:t>
            </a:fld>
            <a:endParaRPr lang="en-US"/>
          </a:p>
        </p:txBody>
      </p:sp>
      <p:pic>
        <p:nvPicPr>
          <p:cNvPr id="34820" name="Picture 4" descr="https://upload.wikimedia.org/wikipedia/commons/thumb/a/ac/Gas-Cooled_Fast_Reactor_Schemata.svg/2000px-Gas-Cooled_Fast_Reactor_Schemata.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23950"/>
            <a:ext cx="5486400" cy="54479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Content Placeholder 3"/>
          <p:cNvGraphicFramePr>
            <a:graphicFrameLocks/>
          </p:cNvGraphicFramePr>
          <p:nvPr>
            <p:extLst>
              <p:ext uri="{D42A27DB-BD31-4B8C-83A1-F6EECF244321}">
                <p14:modId xmlns:p14="http://schemas.microsoft.com/office/powerpoint/2010/main" val="541469728"/>
              </p:ext>
            </p:extLst>
          </p:nvPr>
        </p:nvGraphicFramePr>
        <p:xfrm>
          <a:off x="5638800" y="2600325"/>
          <a:ext cx="3352800" cy="1653249"/>
        </p:xfrm>
        <a:graphic>
          <a:graphicData uri="http://schemas.openxmlformats.org/drawingml/2006/table">
            <a:tbl>
              <a:tblPr firstRow="1" firstCol="1" bandRow="1"/>
              <a:tblGrid>
                <a:gridCol w="1166327">
                  <a:extLst>
                    <a:ext uri="{9D8B030D-6E8A-4147-A177-3AD203B41FA5}">
                      <a16:colId xmlns:a16="http://schemas.microsoft.com/office/drawing/2014/main" val="20000"/>
                    </a:ext>
                  </a:extLst>
                </a:gridCol>
                <a:gridCol w="2186473">
                  <a:extLst>
                    <a:ext uri="{9D8B030D-6E8A-4147-A177-3AD203B41FA5}">
                      <a16:colId xmlns:a16="http://schemas.microsoft.com/office/drawing/2014/main" val="20001"/>
                    </a:ext>
                  </a:extLst>
                </a:gridCol>
              </a:tblGrid>
              <a:tr h="685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Uranium clad in a graphite matrix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57849">
                <a:tc>
                  <a:txBody>
                    <a:bodyPr/>
                    <a:lstStyle/>
                    <a:p>
                      <a:pPr marL="0" marR="0" algn="just">
                        <a:lnSpc>
                          <a:spcPct val="115000"/>
                        </a:lnSpc>
                        <a:spcBef>
                          <a:spcPts val="0"/>
                        </a:spcBef>
                        <a:spcAft>
                          <a:spcPts val="600"/>
                        </a:spcAft>
                      </a:pPr>
                      <a:r>
                        <a:rPr lang="en-US" sz="1600" b="1">
                          <a:effectLst/>
                          <a:latin typeface="+mn-lt"/>
                          <a:ea typeface="Calibri"/>
                          <a:cs typeface="Times New Roman"/>
                        </a:rPr>
                        <a:t>Moderator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Graphite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4800">
                <a:tc>
                  <a:txBody>
                    <a:bodyPr/>
                    <a:lstStyle/>
                    <a:p>
                      <a:pPr marL="0" marR="0" algn="just">
                        <a:lnSpc>
                          <a:spcPct val="115000"/>
                        </a:lnSpc>
                        <a:spcBef>
                          <a:spcPts val="0"/>
                        </a:spcBef>
                        <a:spcAft>
                          <a:spcPts val="600"/>
                        </a:spcAft>
                      </a:pPr>
                      <a:r>
                        <a:rPr lang="en-US" sz="1600" b="1" dirty="0">
                          <a:effectLst/>
                          <a:latin typeface="+mn-lt"/>
                          <a:ea typeface="Calibri"/>
                          <a:cs typeface="Times New Roman"/>
                        </a:rPr>
                        <a:t>Coolant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Helium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4800">
                <a:tc>
                  <a:txBody>
                    <a:bodyPr/>
                    <a:lstStyle/>
                    <a:p>
                      <a:pPr marL="0" marR="0" algn="just">
                        <a:lnSpc>
                          <a:spcPct val="115000"/>
                        </a:lnSpc>
                        <a:spcBef>
                          <a:spcPts val="0"/>
                        </a:spcBef>
                        <a:spcAft>
                          <a:spcPts val="600"/>
                        </a:spcAft>
                      </a:pPr>
                      <a:r>
                        <a:rPr lang="en-US" sz="1600" b="1">
                          <a:effectLst/>
                          <a:latin typeface="+mn-lt"/>
                          <a:ea typeface="Calibri"/>
                          <a:cs typeface="Times New Roman"/>
                        </a:rPr>
                        <a:t>Refueling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600"/>
                        </a:spcAft>
                      </a:pPr>
                      <a:r>
                        <a:rPr lang="en-US" sz="1600" b="1" dirty="0">
                          <a:effectLst/>
                          <a:latin typeface="+mn-lt"/>
                          <a:ea typeface="Calibri"/>
                          <a:cs typeface="Times New Roman"/>
                        </a:rPr>
                        <a:t>Off-load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2333008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Fort St. Vrain Power Station was a one-off  </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81</a:t>
            </a:fld>
            <a:endParaRPr lang="en-US"/>
          </a:p>
        </p:txBody>
      </p:sp>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400175"/>
            <a:ext cx="6248400" cy="4197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447800" y="5715000"/>
            <a:ext cx="6248400" cy="707886"/>
          </a:xfrm>
          <a:prstGeom prst="rect">
            <a:avLst/>
          </a:prstGeom>
        </p:spPr>
        <p:txBody>
          <a:bodyPr wrap="square" lIns="91440" tIns="45720" rIns="91440" bIns="45720" anchor="t">
            <a:spAutoFit/>
          </a:bodyPr>
          <a:lstStyle/>
          <a:p>
            <a:pPr algn="ctr"/>
            <a:r>
              <a:rPr lang="en-US" sz="2000" dirty="0"/>
              <a:t>Fort St. Vrain Power Station, HTGR. It operated from 1976 to 1989. </a:t>
            </a:r>
            <a:endParaRPr lang="en-US" sz="2000" dirty="0">
              <a:cs typeface="Arial"/>
            </a:endParaRPr>
          </a:p>
        </p:txBody>
      </p:sp>
    </p:spTree>
    <p:extLst>
      <p:ext uri="{BB962C8B-B14F-4D97-AF65-F5344CB8AC3E}">
        <p14:creationId xmlns:p14="http://schemas.microsoft.com/office/powerpoint/2010/main" val="47402358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13360"/>
            <a:ext cx="8915400" cy="548640"/>
          </a:xfrm>
        </p:spPr>
        <p:txBody>
          <a:bodyPr/>
          <a:lstStyle/>
          <a:p>
            <a:pPr algn="ctr"/>
            <a:r>
              <a:rPr lang="en-US" dirty="0"/>
              <a:t>On-Line Refueling—HTGC (pebble bed)</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82</a:t>
            </a:fld>
            <a:endParaRPr lang="en-US"/>
          </a:p>
        </p:txBody>
      </p:sp>
      <p:pic>
        <p:nvPicPr>
          <p:cNvPr id="5122" name="Picture 2" descr="Image result for high temperature gas cooled reactor. online fue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9300" y="1181100"/>
            <a:ext cx="5334000" cy="414274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96D0CF0-CB2B-6340-AF3C-FAC39F4BB60E}"/>
              </a:ext>
            </a:extLst>
          </p:cNvPr>
          <p:cNvSpPr txBox="1"/>
          <p:nvPr/>
        </p:nvSpPr>
        <p:spPr>
          <a:xfrm>
            <a:off x="2019300" y="5771516"/>
            <a:ext cx="5257800" cy="400110"/>
          </a:xfrm>
          <a:prstGeom prst="rect">
            <a:avLst/>
          </a:prstGeom>
          <a:noFill/>
        </p:spPr>
        <p:txBody>
          <a:bodyPr wrap="square" lIns="91440" tIns="45720" rIns="91440" bIns="45720" rtlCol="0" anchor="t">
            <a:spAutoFit/>
          </a:bodyPr>
          <a:lstStyle/>
          <a:p>
            <a:pPr algn="ctr"/>
            <a:r>
              <a:rPr lang="en-US" sz="2000" dirty="0"/>
              <a:t>Under construction in China</a:t>
            </a:r>
            <a:endParaRPr lang="en-US" sz="2000" dirty="0">
              <a:cs typeface="Arial"/>
            </a:endParaRPr>
          </a:p>
        </p:txBody>
      </p:sp>
    </p:spTree>
    <p:extLst>
      <p:ext uri="{BB962C8B-B14F-4D97-AF65-F5344CB8AC3E}">
        <p14:creationId xmlns:p14="http://schemas.microsoft.com/office/powerpoint/2010/main" val="115992419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48640"/>
          </a:xfrm>
        </p:spPr>
        <p:txBody>
          <a:bodyPr/>
          <a:lstStyle/>
          <a:p>
            <a:pPr algn="ctr"/>
            <a:r>
              <a:rPr lang="en-US" dirty="0"/>
              <a:t>Generation iv Reactors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83</a:t>
            </a:fld>
            <a:endParaRPr lang="en-US"/>
          </a:p>
        </p:txBody>
      </p:sp>
      <p:pic>
        <p:nvPicPr>
          <p:cNvPr id="1026" name="Picture 2" descr="Image result for generation iv reac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914400"/>
            <a:ext cx="7086600" cy="5644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25117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Small Modular LWRs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84</a:t>
            </a:fld>
            <a:endParaRPr lang="en-US"/>
          </a:p>
        </p:txBody>
      </p:sp>
      <p:pic>
        <p:nvPicPr>
          <p:cNvPr id="3074" name="Picture 2" descr="https://www.computescotland.com/images/Sp2xGnzEZmu3tMr0Ex110ff0am.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08" y="1177505"/>
            <a:ext cx="7543800" cy="5192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92642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CA91B-96D3-2B4E-981F-14DF6BEDFB9C}"/>
              </a:ext>
            </a:extLst>
          </p:cNvPr>
          <p:cNvSpPr>
            <a:spLocks noGrp="1"/>
          </p:cNvSpPr>
          <p:nvPr>
            <p:ph type="title"/>
          </p:nvPr>
        </p:nvSpPr>
        <p:spPr>
          <a:xfrm>
            <a:off x="457200" y="124139"/>
            <a:ext cx="8229600" cy="548640"/>
          </a:xfrm>
        </p:spPr>
        <p:txBody>
          <a:bodyPr/>
          <a:lstStyle/>
          <a:p>
            <a:pPr algn="ctr"/>
            <a:r>
              <a:rPr lang="en-US" dirty="0"/>
              <a:t> Fast Small Modular Reactor</a:t>
            </a:r>
            <a:endParaRPr lang="en-US"/>
          </a:p>
        </p:txBody>
      </p:sp>
      <p:sp>
        <p:nvSpPr>
          <p:cNvPr id="5" name="Slide Number Placeholder 4">
            <a:extLst>
              <a:ext uri="{FF2B5EF4-FFF2-40B4-BE49-F238E27FC236}">
                <a16:creationId xmlns:a16="http://schemas.microsoft.com/office/drawing/2014/main" id="{D737DD28-7330-3D4D-BA21-D341264E95F2}"/>
              </a:ext>
            </a:extLst>
          </p:cNvPr>
          <p:cNvSpPr>
            <a:spLocks noGrp="1"/>
          </p:cNvSpPr>
          <p:nvPr>
            <p:ph type="sldNum" sz="quarter" idx="12"/>
          </p:nvPr>
        </p:nvSpPr>
        <p:spPr/>
        <p:txBody>
          <a:bodyPr/>
          <a:lstStyle/>
          <a:p>
            <a:fld id="{89814B24-03A4-4638-A05E-5A1A91416451}" type="slidenum">
              <a:rPr lang="en-US" smtClean="0"/>
              <a:pPr/>
              <a:t>85</a:t>
            </a:fld>
            <a:endParaRPr lang="en-US"/>
          </a:p>
        </p:txBody>
      </p:sp>
      <p:pic>
        <p:nvPicPr>
          <p:cNvPr id="5124" name="Picture 4" descr="GE Hitachi, Advanced Reactor Concepts to Cooperate on Small Modular Reactors  - Power Engineering">
            <a:extLst>
              <a:ext uri="{FF2B5EF4-FFF2-40B4-BE49-F238E27FC236}">
                <a16:creationId xmlns:a16="http://schemas.microsoft.com/office/drawing/2014/main" id="{50E3F3E6-395F-684F-886F-1E36E74D01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17" y="1097932"/>
            <a:ext cx="2340084" cy="1809777"/>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dvanced Reactors | General Atomics">
            <a:extLst>
              <a:ext uri="{FF2B5EF4-FFF2-40B4-BE49-F238E27FC236}">
                <a16:creationId xmlns:a16="http://schemas.microsoft.com/office/drawing/2014/main" id="{BE6031A8-25A8-304A-B2E4-3340933B38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8246" y="810442"/>
            <a:ext cx="2066493" cy="22669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6147E1A-124B-8B4C-A02E-AC58539AC4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5711" y="692606"/>
            <a:ext cx="3619500" cy="2654300"/>
          </a:xfrm>
          <a:prstGeom prst="rect">
            <a:avLst/>
          </a:prstGeom>
        </p:spPr>
      </p:pic>
      <p:pic>
        <p:nvPicPr>
          <p:cNvPr id="9" name="Picture 8">
            <a:extLst>
              <a:ext uri="{FF2B5EF4-FFF2-40B4-BE49-F238E27FC236}">
                <a16:creationId xmlns:a16="http://schemas.microsoft.com/office/drawing/2014/main" id="{F23B8B27-6B3B-3B4E-9190-104520E538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0428" y="3058102"/>
            <a:ext cx="5323068" cy="1733959"/>
          </a:xfrm>
          <a:prstGeom prst="rect">
            <a:avLst/>
          </a:prstGeom>
        </p:spPr>
      </p:pic>
      <p:pic>
        <p:nvPicPr>
          <p:cNvPr id="11" name="Picture 10">
            <a:extLst>
              <a:ext uri="{FF2B5EF4-FFF2-40B4-BE49-F238E27FC236}">
                <a16:creationId xmlns:a16="http://schemas.microsoft.com/office/drawing/2014/main" id="{A2FE53B3-3F04-4149-BC4C-C471DB4D55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40584" y="4930006"/>
            <a:ext cx="3492311" cy="1803855"/>
          </a:xfrm>
          <a:prstGeom prst="rect">
            <a:avLst/>
          </a:prstGeom>
        </p:spPr>
      </p:pic>
      <p:pic>
        <p:nvPicPr>
          <p:cNvPr id="13" name="Picture 12">
            <a:extLst>
              <a:ext uri="{FF2B5EF4-FFF2-40B4-BE49-F238E27FC236}">
                <a16:creationId xmlns:a16="http://schemas.microsoft.com/office/drawing/2014/main" id="{6DC6D163-C059-EF44-A8A9-28A3563F6B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789" y="3019310"/>
            <a:ext cx="3625850" cy="2025650"/>
          </a:xfrm>
          <a:prstGeom prst="rect">
            <a:avLst/>
          </a:prstGeom>
        </p:spPr>
      </p:pic>
      <p:pic>
        <p:nvPicPr>
          <p:cNvPr id="15" name="Picture 14">
            <a:extLst>
              <a:ext uri="{FF2B5EF4-FFF2-40B4-BE49-F238E27FC236}">
                <a16:creationId xmlns:a16="http://schemas.microsoft.com/office/drawing/2014/main" id="{408B9A70-537C-0745-A3D6-43BE925A5F2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7200" y="4879661"/>
            <a:ext cx="4837776" cy="1854200"/>
          </a:xfrm>
          <a:prstGeom prst="rect">
            <a:avLst/>
          </a:prstGeom>
        </p:spPr>
      </p:pic>
    </p:spTree>
    <p:extLst>
      <p:ext uri="{BB962C8B-B14F-4D97-AF65-F5344CB8AC3E}">
        <p14:creationId xmlns:p14="http://schemas.microsoft.com/office/powerpoint/2010/main" val="130730387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a:t>NuScale</a:t>
            </a:r>
            <a:r>
              <a:rPr lang="en-US" dirty="0"/>
              <a:t> Reactor</a:t>
            </a:r>
          </a:p>
        </p:txBody>
      </p:sp>
      <p:sp>
        <p:nvSpPr>
          <p:cNvPr id="5" name="Slide Number Placeholder 4"/>
          <p:cNvSpPr>
            <a:spLocks noGrp="1"/>
          </p:cNvSpPr>
          <p:nvPr>
            <p:ph type="sldNum" sz="quarter" idx="12"/>
          </p:nvPr>
        </p:nvSpPr>
        <p:spPr/>
        <p:txBody>
          <a:bodyPr/>
          <a:lstStyle/>
          <a:p>
            <a:fld id="{89814B24-03A4-4638-A05E-5A1A91416451}" type="slidenum">
              <a:rPr lang="en-US" smtClean="0"/>
              <a:pPr/>
              <a:t>86</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06" y="1219201"/>
            <a:ext cx="2618117" cy="36304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http://img.bna.com/inline/reac13g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199" y="1219200"/>
            <a:ext cx="6298619" cy="3630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20275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18135"/>
            <a:ext cx="9144000" cy="548640"/>
          </a:xfrm>
        </p:spPr>
        <p:txBody>
          <a:bodyPr/>
          <a:lstStyle/>
          <a:p>
            <a:pPr algn="ctr"/>
            <a:r>
              <a:rPr lang="en-US" dirty="0"/>
              <a:t>Summary of reactor characteristics: </a:t>
            </a:r>
            <a:r>
              <a:rPr lang="en-US" dirty="0">
                <a:ea typeface="+mj-lt"/>
                <a:cs typeface="+mj-lt"/>
              </a:rPr>
              <a:t>Magnox Reactor</a:t>
            </a:r>
            <a:endParaRPr lang="en-US" dirty="0"/>
          </a:p>
        </p:txBody>
      </p:sp>
      <p:sp>
        <p:nvSpPr>
          <p:cNvPr id="4" name="Date Placeholder 3"/>
          <p:cNvSpPr>
            <a:spLocks noGrp="1"/>
          </p:cNvSpPr>
          <p:nvPr>
            <p:ph type="dt" sz="half" idx="10"/>
          </p:nvPr>
        </p:nvSpPr>
        <p:spPr/>
        <p:txBody>
          <a:bodyPr/>
          <a:lstStyle/>
          <a:p>
            <a:r>
              <a:rPr lang="en-US"/>
              <a:t>2/12/2014</a:t>
            </a:r>
          </a:p>
        </p:txBody>
      </p:sp>
      <p:sp>
        <p:nvSpPr>
          <p:cNvPr id="5" name="Slide Number Placeholder 4"/>
          <p:cNvSpPr>
            <a:spLocks noGrp="1"/>
          </p:cNvSpPr>
          <p:nvPr>
            <p:ph type="sldNum" sz="quarter" idx="12"/>
          </p:nvPr>
        </p:nvSpPr>
        <p:spPr/>
        <p:txBody>
          <a:bodyPr/>
          <a:lstStyle/>
          <a:p>
            <a:fld id="{89814B24-03A4-4638-A05E-5A1A91416451}" type="slidenum">
              <a:rPr lang="en-US" smtClean="0"/>
              <a:pPr/>
              <a:t>87</a:t>
            </a:fld>
            <a:endParaRPr lang="en-US"/>
          </a:p>
        </p:txBody>
      </p:sp>
      <p:sp>
        <p:nvSpPr>
          <p:cNvPr id="8" name="TextBox 7">
            <a:extLst>
              <a:ext uri="{FF2B5EF4-FFF2-40B4-BE49-F238E27FC236}">
                <a16:creationId xmlns:a16="http://schemas.microsoft.com/office/drawing/2014/main" id="{C9DEB95A-4244-46FC-25F0-12AA9EC9B5DF}"/>
              </a:ext>
            </a:extLst>
          </p:cNvPr>
          <p:cNvSpPr txBox="1"/>
          <p:nvPr/>
        </p:nvSpPr>
        <p:spPr>
          <a:xfrm>
            <a:off x="162302" y="1362284"/>
            <a:ext cx="4698300" cy="4370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cs typeface="Arial"/>
              </a:rPr>
              <a:t>Example: </a:t>
            </a:r>
            <a:r>
              <a:rPr lang="en-US" sz="2000" b="1" dirty="0" err="1">
                <a:ea typeface="+mn-lt"/>
                <a:cs typeface="+mn-lt"/>
              </a:rPr>
              <a:t>Chapelcross</a:t>
            </a:r>
            <a:r>
              <a:rPr lang="en-US" sz="2000" b="1" dirty="0">
                <a:ea typeface="+mn-lt"/>
                <a:cs typeface="+mn-lt"/>
              </a:rPr>
              <a:t> (UK) </a:t>
            </a:r>
            <a:endParaRPr lang="en-US" sz="2000" b="1" dirty="0">
              <a:cs typeface="Arial"/>
            </a:endParaRPr>
          </a:p>
          <a:p>
            <a:endParaRPr lang="en-US" sz="2000" b="1" dirty="0">
              <a:cs typeface="Arial"/>
            </a:endParaRPr>
          </a:p>
          <a:p>
            <a:r>
              <a:rPr lang="en-US" sz="2000" b="1" dirty="0">
                <a:cs typeface="Arial"/>
              </a:rPr>
              <a:t>Heat Output: </a:t>
            </a:r>
            <a:r>
              <a:rPr lang="en-US" sz="2000" b="1" dirty="0">
                <a:ea typeface="+mn-lt"/>
                <a:cs typeface="+mn-lt"/>
              </a:rPr>
              <a:t>840 MWt </a:t>
            </a:r>
          </a:p>
          <a:p>
            <a:endParaRPr lang="en-US" sz="2000" b="1" dirty="0">
              <a:cs typeface="Arial"/>
            </a:endParaRPr>
          </a:p>
          <a:p>
            <a:r>
              <a:rPr lang="en-US" sz="2000" b="1" dirty="0">
                <a:cs typeface="Arial"/>
              </a:rPr>
              <a:t>Electrical Output: </a:t>
            </a:r>
            <a:r>
              <a:rPr lang="en-US" sz="2000" b="1" dirty="0">
                <a:ea typeface="+mn-lt"/>
                <a:cs typeface="+mn-lt"/>
              </a:rPr>
              <a:t>275 MWe</a:t>
            </a:r>
          </a:p>
          <a:p>
            <a:endParaRPr lang="en-US"/>
          </a:p>
          <a:p>
            <a:r>
              <a:rPr lang="en-US" sz="2000" b="1" dirty="0">
                <a:cs typeface="Arial"/>
              </a:rPr>
              <a:t>Fuel: </a:t>
            </a:r>
            <a:r>
              <a:rPr lang="en-US" sz="2000" b="1" dirty="0">
                <a:ea typeface="+mn-lt"/>
                <a:cs typeface="+mn-lt"/>
              </a:rPr>
              <a:t>Natural Uranium Metal clad in Magnox alloy </a:t>
            </a:r>
          </a:p>
          <a:p>
            <a:endParaRPr lang="en-US" sz="2000" b="1" dirty="0">
              <a:cs typeface="Arial"/>
            </a:endParaRPr>
          </a:p>
          <a:p>
            <a:r>
              <a:rPr lang="en-US" sz="2000" b="1" dirty="0">
                <a:cs typeface="Arial"/>
              </a:rPr>
              <a:t>Moderator: </a:t>
            </a:r>
            <a:r>
              <a:rPr lang="en-US" sz="2000" b="1" dirty="0">
                <a:ea typeface="+mn-lt"/>
                <a:cs typeface="+mn-lt"/>
              </a:rPr>
              <a:t>Graphite </a:t>
            </a:r>
          </a:p>
          <a:p>
            <a:endParaRPr lang="en-US" sz="2000" b="1" dirty="0">
              <a:cs typeface="Arial"/>
            </a:endParaRPr>
          </a:p>
          <a:p>
            <a:r>
              <a:rPr lang="en-US" sz="2000" b="1" dirty="0">
                <a:cs typeface="Arial"/>
              </a:rPr>
              <a:t>Coolant: </a:t>
            </a:r>
            <a:r>
              <a:rPr lang="en-US" sz="2000" b="1" dirty="0">
                <a:ea typeface="+mn-lt"/>
                <a:cs typeface="+mn-lt"/>
              </a:rPr>
              <a:t>Carbon dioxide gas </a:t>
            </a:r>
          </a:p>
          <a:p>
            <a:endParaRPr lang="en-US" sz="2000" b="1" dirty="0">
              <a:cs typeface="Arial"/>
            </a:endParaRPr>
          </a:p>
          <a:p>
            <a:r>
              <a:rPr lang="en-US" sz="2000" b="1" dirty="0">
                <a:cs typeface="Arial"/>
              </a:rPr>
              <a:t>Refueling: </a:t>
            </a:r>
            <a:r>
              <a:rPr lang="en-US" sz="2000" b="1" dirty="0">
                <a:ea typeface="+mn-lt"/>
                <a:cs typeface="+mn-lt"/>
              </a:rPr>
              <a:t>On-load </a:t>
            </a:r>
          </a:p>
        </p:txBody>
      </p:sp>
      <p:pic>
        <p:nvPicPr>
          <p:cNvPr id="11" name="Picture 10" descr="Chapelcross: Can an old nuclear power plant have a green future? - BBC News">
            <a:extLst>
              <a:ext uri="{FF2B5EF4-FFF2-40B4-BE49-F238E27FC236}">
                <a16:creationId xmlns:a16="http://schemas.microsoft.com/office/drawing/2014/main" id="{1571CA29-596F-B063-EF29-66BD529A6AFA}"/>
              </a:ext>
            </a:extLst>
          </p:cNvPr>
          <p:cNvPicPr>
            <a:picLocks noChangeAspect="1"/>
          </p:cNvPicPr>
          <p:nvPr/>
        </p:nvPicPr>
        <p:blipFill>
          <a:blip r:embed="rId2"/>
          <a:stretch>
            <a:fillRect/>
          </a:stretch>
        </p:blipFill>
        <p:spPr>
          <a:xfrm>
            <a:off x="4752975" y="1362284"/>
            <a:ext cx="4391024" cy="3264693"/>
          </a:xfrm>
          <a:prstGeom prst="rect">
            <a:avLst/>
          </a:prstGeom>
        </p:spPr>
      </p:pic>
    </p:spTree>
    <p:extLst>
      <p:ext uri="{BB962C8B-B14F-4D97-AF65-F5344CB8AC3E}">
        <p14:creationId xmlns:p14="http://schemas.microsoft.com/office/powerpoint/2010/main" val="208836626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1FDA2-8F57-2CF5-FEB3-0A91BB54CA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554D49-A996-9A41-BADF-514A6E27B47A}"/>
              </a:ext>
            </a:extLst>
          </p:cNvPr>
          <p:cNvSpPr>
            <a:spLocks noGrp="1"/>
          </p:cNvSpPr>
          <p:nvPr>
            <p:ph type="title"/>
          </p:nvPr>
        </p:nvSpPr>
        <p:spPr>
          <a:xfrm>
            <a:off x="0" y="527685"/>
            <a:ext cx="9144000" cy="548640"/>
          </a:xfrm>
        </p:spPr>
        <p:txBody>
          <a:bodyPr/>
          <a:lstStyle/>
          <a:p>
            <a:pPr algn="ctr"/>
            <a:r>
              <a:rPr lang="en-US" dirty="0"/>
              <a:t>Summary of reactor characteristics: </a:t>
            </a:r>
            <a:r>
              <a:rPr lang="en-US" dirty="0">
                <a:ea typeface="+mj-lt"/>
                <a:cs typeface="+mj-lt"/>
              </a:rPr>
              <a:t>High  Temperature Gas-Cooled Reactor (HTGR) </a:t>
            </a:r>
            <a:endParaRPr lang="en-US" dirty="0">
              <a:cs typeface="Arial"/>
            </a:endParaRPr>
          </a:p>
        </p:txBody>
      </p:sp>
      <p:sp>
        <p:nvSpPr>
          <p:cNvPr id="4" name="Date Placeholder 3">
            <a:extLst>
              <a:ext uri="{FF2B5EF4-FFF2-40B4-BE49-F238E27FC236}">
                <a16:creationId xmlns:a16="http://schemas.microsoft.com/office/drawing/2014/main" id="{DC559D3E-0658-FF05-8323-F3D21622D104}"/>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4FB7771A-FAA1-229F-80A3-CF7145E5D39C}"/>
              </a:ext>
            </a:extLst>
          </p:cNvPr>
          <p:cNvSpPr>
            <a:spLocks noGrp="1"/>
          </p:cNvSpPr>
          <p:nvPr>
            <p:ph type="sldNum" sz="quarter" idx="12"/>
          </p:nvPr>
        </p:nvSpPr>
        <p:spPr/>
        <p:txBody>
          <a:bodyPr/>
          <a:lstStyle/>
          <a:p>
            <a:fld id="{89814B24-03A4-4638-A05E-5A1A91416451}" type="slidenum">
              <a:rPr lang="en-US" smtClean="0"/>
              <a:pPr/>
              <a:t>88</a:t>
            </a:fld>
            <a:endParaRPr lang="en-US"/>
          </a:p>
        </p:txBody>
      </p:sp>
      <p:sp>
        <p:nvSpPr>
          <p:cNvPr id="7" name="TextBox 6">
            <a:extLst>
              <a:ext uri="{FF2B5EF4-FFF2-40B4-BE49-F238E27FC236}">
                <a16:creationId xmlns:a16="http://schemas.microsoft.com/office/drawing/2014/main" id="{9A199CFF-0800-E091-7DEC-4617B4287D00}"/>
              </a:ext>
            </a:extLst>
          </p:cNvPr>
          <p:cNvSpPr txBox="1"/>
          <p:nvPr/>
        </p:nvSpPr>
        <p:spPr>
          <a:xfrm>
            <a:off x="162302" y="1714709"/>
            <a:ext cx="4631625"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Arial"/>
              </a:rPr>
              <a:t>Example: </a:t>
            </a:r>
            <a:r>
              <a:rPr lang="en-US" b="1" dirty="0">
                <a:ea typeface="+mn-lt"/>
                <a:cs typeface="+mn-lt"/>
              </a:rPr>
              <a:t>Fort St. Vrain</a:t>
            </a:r>
            <a:endParaRPr lang="en-US" b="1" dirty="0">
              <a:cs typeface="Arial"/>
            </a:endParaRPr>
          </a:p>
          <a:p>
            <a:r>
              <a:rPr lang="en-US" b="1" dirty="0">
                <a:ea typeface="+mn-lt"/>
                <a:cs typeface="+mn-lt"/>
              </a:rPr>
              <a:t>(USA)</a:t>
            </a:r>
            <a:endParaRPr lang="en-US" b="1" dirty="0">
              <a:cs typeface="Arial"/>
            </a:endParaRPr>
          </a:p>
          <a:p>
            <a:endParaRPr lang="en-US" b="1" dirty="0">
              <a:cs typeface="Arial"/>
            </a:endParaRPr>
          </a:p>
          <a:p>
            <a:r>
              <a:rPr lang="en-US" b="1" dirty="0">
                <a:cs typeface="Arial"/>
              </a:rPr>
              <a:t>Heat Output: </a:t>
            </a:r>
            <a:r>
              <a:rPr lang="en-US" b="1" dirty="0">
                <a:ea typeface="+mn-lt"/>
                <a:cs typeface="+mn-lt"/>
              </a:rPr>
              <a:t>842 </a:t>
            </a:r>
            <a:r>
              <a:rPr lang="en-US" b="1" dirty="0" err="1">
                <a:ea typeface="+mn-lt"/>
                <a:cs typeface="+mn-lt"/>
              </a:rPr>
              <a:t>MWt</a:t>
            </a:r>
            <a:r>
              <a:rPr lang="en-US" b="1" dirty="0">
                <a:ea typeface="+mn-lt"/>
                <a:cs typeface="+mn-lt"/>
              </a:rPr>
              <a:t> </a:t>
            </a:r>
          </a:p>
          <a:p>
            <a:endParaRPr lang="en-US" b="1" dirty="0">
              <a:cs typeface="Arial"/>
            </a:endParaRPr>
          </a:p>
          <a:p>
            <a:r>
              <a:rPr lang="en-US" b="1" dirty="0">
                <a:cs typeface="Arial"/>
              </a:rPr>
              <a:t>Electrical Output: </a:t>
            </a:r>
            <a:r>
              <a:rPr lang="en-US" b="1" dirty="0">
                <a:ea typeface="+mn-lt"/>
                <a:cs typeface="+mn-lt"/>
              </a:rPr>
              <a:t>330 MWe </a:t>
            </a:r>
          </a:p>
          <a:p>
            <a:endParaRPr lang="en-US" b="1" dirty="0">
              <a:ea typeface="+mn-lt"/>
              <a:cs typeface="+mn-lt"/>
            </a:endParaRPr>
          </a:p>
          <a:p>
            <a:r>
              <a:rPr lang="en-US" b="1" dirty="0">
                <a:cs typeface="Arial"/>
              </a:rPr>
              <a:t>Fuel: </a:t>
            </a:r>
            <a:r>
              <a:rPr lang="en-US" b="1" dirty="0">
                <a:ea typeface="+mn-lt"/>
                <a:cs typeface="+mn-lt"/>
              </a:rPr>
              <a:t>Uranium carbide particles, enriched, coated in graphite matrix </a:t>
            </a:r>
          </a:p>
          <a:p>
            <a:endParaRPr lang="en-US" b="1" dirty="0">
              <a:cs typeface="Arial"/>
            </a:endParaRPr>
          </a:p>
          <a:p>
            <a:r>
              <a:rPr lang="en-US" b="1" dirty="0">
                <a:cs typeface="Arial"/>
              </a:rPr>
              <a:t>Moderator: </a:t>
            </a:r>
            <a:r>
              <a:rPr lang="en-US" b="1" dirty="0">
                <a:ea typeface="+mn-lt"/>
                <a:cs typeface="+mn-lt"/>
              </a:rPr>
              <a:t>Graphite </a:t>
            </a:r>
          </a:p>
          <a:p>
            <a:endParaRPr lang="en-US" b="1" dirty="0">
              <a:cs typeface="Arial"/>
            </a:endParaRPr>
          </a:p>
          <a:p>
            <a:r>
              <a:rPr lang="en-US" b="1" dirty="0">
                <a:cs typeface="Arial"/>
              </a:rPr>
              <a:t>Coolant: </a:t>
            </a:r>
            <a:r>
              <a:rPr lang="en-US" b="1" dirty="0">
                <a:ea typeface="+mn-lt"/>
                <a:cs typeface="+mn-lt"/>
              </a:rPr>
              <a:t>Helium </a:t>
            </a:r>
          </a:p>
          <a:p>
            <a:endParaRPr lang="en-US" b="1" dirty="0">
              <a:cs typeface="Arial"/>
            </a:endParaRPr>
          </a:p>
          <a:p>
            <a:r>
              <a:rPr lang="en-US" b="1" dirty="0">
                <a:cs typeface="Arial"/>
              </a:rPr>
              <a:t>Refueling: </a:t>
            </a:r>
            <a:r>
              <a:rPr lang="en-US" b="1" dirty="0">
                <a:ea typeface="+mn-lt"/>
                <a:cs typeface="+mn-lt"/>
              </a:rPr>
              <a:t>Off-load </a:t>
            </a:r>
          </a:p>
        </p:txBody>
      </p:sp>
      <p:pic>
        <p:nvPicPr>
          <p:cNvPr id="10" name="Picture 9" descr="A building with smoke coming out of it&#10;&#10;AI-generated content may be incorrect.">
            <a:extLst>
              <a:ext uri="{FF2B5EF4-FFF2-40B4-BE49-F238E27FC236}">
                <a16:creationId xmlns:a16="http://schemas.microsoft.com/office/drawing/2014/main" id="{966E8A39-5A4F-6F43-44C4-840FA3A6E863}"/>
              </a:ext>
            </a:extLst>
          </p:cNvPr>
          <p:cNvPicPr>
            <a:picLocks noChangeAspect="1"/>
          </p:cNvPicPr>
          <p:nvPr/>
        </p:nvPicPr>
        <p:blipFill>
          <a:blip r:embed="rId2"/>
          <a:stretch>
            <a:fillRect/>
          </a:stretch>
        </p:blipFill>
        <p:spPr>
          <a:xfrm>
            <a:off x="4953000" y="1713097"/>
            <a:ext cx="4048125" cy="2336431"/>
          </a:xfrm>
          <a:prstGeom prst="rect">
            <a:avLst/>
          </a:prstGeom>
        </p:spPr>
      </p:pic>
    </p:spTree>
    <p:extLst>
      <p:ext uri="{BB962C8B-B14F-4D97-AF65-F5344CB8AC3E}">
        <p14:creationId xmlns:p14="http://schemas.microsoft.com/office/powerpoint/2010/main" val="292015365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AA23E-4330-B113-47E2-9D6B4E16AD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4DA6BB-F862-6D02-9526-78C8344A5470}"/>
              </a:ext>
            </a:extLst>
          </p:cNvPr>
          <p:cNvSpPr>
            <a:spLocks noGrp="1"/>
          </p:cNvSpPr>
          <p:nvPr>
            <p:ph type="title"/>
          </p:nvPr>
        </p:nvSpPr>
        <p:spPr>
          <a:xfrm>
            <a:off x="457200" y="575310"/>
            <a:ext cx="8229600" cy="548640"/>
          </a:xfrm>
        </p:spPr>
        <p:txBody>
          <a:bodyPr/>
          <a:lstStyle/>
          <a:p>
            <a:pPr algn="ctr"/>
            <a:r>
              <a:rPr lang="en-US" dirty="0"/>
              <a:t>Summary of reactor characteristics: </a:t>
            </a:r>
            <a:r>
              <a:rPr lang="en-US" dirty="0">
                <a:ea typeface="+mj-lt"/>
                <a:cs typeface="+mj-lt"/>
              </a:rPr>
              <a:t>Pressurized Water Reactor (PWR) </a:t>
            </a:r>
            <a:endParaRPr lang="en-US" dirty="0">
              <a:cs typeface="Arial"/>
            </a:endParaRPr>
          </a:p>
        </p:txBody>
      </p:sp>
      <p:sp>
        <p:nvSpPr>
          <p:cNvPr id="4" name="Date Placeholder 3">
            <a:extLst>
              <a:ext uri="{FF2B5EF4-FFF2-40B4-BE49-F238E27FC236}">
                <a16:creationId xmlns:a16="http://schemas.microsoft.com/office/drawing/2014/main" id="{A8255576-5AFD-DEEB-8759-00BDF659B9FD}"/>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F3A8C633-73DB-E7A0-7870-248974752595}"/>
              </a:ext>
            </a:extLst>
          </p:cNvPr>
          <p:cNvSpPr>
            <a:spLocks noGrp="1"/>
          </p:cNvSpPr>
          <p:nvPr>
            <p:ph type="sldNum" sz="quarter" idx="12"/>
          </p:nvPr>
        </p:nvSpPr>
        <p:spPr/>
        <p:txBody>
          <a:bodyPr/>
          <a:lstStyle/>
          <a:p>
            <a:fld id="{89814B24-03A4-4638-A05E-5A1A91416451}" type="slidenum">
              <a:rPr lang="en-US" smtClean="0"/>
              <a:pPr/>
              <a:t>89</a:t>
            </a:fld>
            <a:endParaRPr lang="en-US"/>
          </a:p>
        </p:txBody>
      </p:sp>
      <p:sp>
        <p:nvSpPr>
          <p:cNvPr id="7" name="TextBox 6">
            <a:extLst>
              <a:ext uri="{FF2B5EF4-FFF2-40B4-BE49-F238E27FC236}">
                <a16:creationId xmlns:a16="http://schemas.microsoft.com/office/drawing/2014/main" id="{3369D3E9-B08A-183D-7390-948B649265AA}"/>
              </a:ext>
            </a:extLst>
          </p:cNvPr>
          <p:cNvSpPr txBox="1"/>
          <p:nvPr/>
        </p:nvSpPr>
        <p:spPr>
          <a:xfrm>
            <a:off x="76577" y="1714709"/>
            <a:ext cx="3898200" cy="44583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cs typeface="Arial"/>
              </a:rPr>
              <a:t>Example: </a:t>
            </a:r>
            <a:r>
              <a:rPr lang="en-US" sz="2000" b="1" dirty="0">
                <a:ea typeface="+mn-lt"/>
                <a:cs typeface="+mn-lt"/>
              </a:rPr>
              <a:t>Zion (USA) </a:t>
            </a:r>
          </a:p>
          <a:p>
            <a:endParaRPr lang="en-US" sz="2000" b="1" dirty="0">
              <a:cs typeface="Arial"/>
            </a:endParaRPr>
          </a:p>
          <a:p>
            <a:r>
              <a:rPr lang="en-US" sz="2000" b="1" dirty="0">
                <a:cs typeface="Arial"/>
              </a:rPr>
              <a:t>Heat Output: </a:t>
            </a:r>
            <a:r>
              <a:rPr lang="en-US" sz="2000" b="1" dirty="0">
                <a:ea typeface="+mn-lt"/>
                <a:cs typeface="+mn-lt"/>
              </a:rPr>
              <a:t>3250 </a:t>
            </a:r>
            <a:r>
              <a:rPr lang="en-US" sz="2000" b="1" err="1">
                <a:ea typeface="+mn-lt"/>
                <a:cs typeface="+mn-lt"/>
              </a:rPr>
              <a:t>MWt</a:t>
            </a:r>
            <a:r>
              <a:rPr lang="en-US" sz="2000" b="1" dirty="0">
                <a:ea typeface="+mn-lt"/>
                <a:cs typeface="+mn-lt"/>
              </a:rPr>
              <a:t> </a:t>
            </a:r>
          </a:p>
          <a:p>
            <a:endParaRPr lang="en-US" sz="2000" b="1" dirty="0">
              <a:cs typeface="Arial"/>
            </a:endParaRPr>
          </a:p>
          <a:p>
            <a:r>
              <a:rPr lang="en-US" sz="2000" b="1" dirty="0">
                <a:cs typeface="Arial"/>
              </a:rPr>
              <a:t>Electrical Output: </a:t>
            </a:r>
            <a:r>
              <a:rPr lang="en-US" sz="2000" b="1" dirty="0">
                <a:ea typeface="+mn-lt"/>
                <a:cs typeface="+mn-lt"/>
              </a:rPr>
              <a:t>1050 MWe </a:t>
            </a:r>
          </a:p>
          <a:p>
            <a:endParaRPr lang="en-US" sz="2000" b="1" dirty="0">
              <a:cs typeface="Arial"/>
            </a:endParaRPr>
          </a:p>
          <a:p>
            <a:r>
              <a:rPr lang="en-US" sz="2000" b="1" dirty="0">
                <a:cs typeface="Arial"/>
              </a:rPr>
              <a:t>Fuel: </a:t>
            </a:r>
            <a:r>
              <a:rPr lang="en-US" sz="2000" b="1" dirty="0">
                <a:ea typeface="+mn-lt"/>
                <a:cs typeface="+mn-lt"/>
              </a:rPr>
              <a:t>Uranium oxide, 3% enriched, clad in Zirconium </a:t>
            </a:r>
          </a:p>
          <a:p>
            <a:endParaRPr lang="en-US" sz="2000" b="1" dirty="0">
              <a:cs typeface="Arial"/>
            </a:endParaRPr>
          </a:p>
          <a:p>
            <a:r>
              <a:rPr lang="en-US" sz="2000" b="1" dirty="0">
                <a:cs typeface="Arial"/>
              </a:rPr>
              <a:t>Moderator: </a:t>
            </a:r>
            <a:r>
              <a:rPr lang="en-US" sz="2000" b="1" dirty="0">
                <a:ea typeface="+mn-lt"/>
                <a:cs typeface="+mn-lt"/>
              </a:rPr>
              <a:t>Light water </a:t>
            </a:r>
          </a:p>
          <a:p>
            <a:endParaRPr lang="en-US" sz="2000" b="1" dirty="0">
              <a:cs typeface="Arial"/>
            </a:endParaRPr>
          </a:p>
          <a:p>
            <a:r>
              <a:rPr lang="en-US" sz="2000" b="1" dirty="0">
                <a:cs typeface="Arial"/>
              </a:rPr>
              <a:t>Coolant: </a:t>
            </a:r>
            <a:r>
              <a:rPr lang="en-US" sz="2000" b="1" dirty="0">
                <a:ea typeface="+mn-lt"/>
                <a:cs typeface="+mn-lt"/>
              </a:rPr>
              <a:t>Light water </a:t>
            </a:r>
          </a:p>
          <a:p>
            <a:endParaRPr lang="en-US" sz="2000" b="1" dirty="0">
              <a:cs typeface="Arial"/>
            </a:endParaRPr>
          </a:p>
          <a:p>
            <a:r>
              <a:rPr lang="en-US" sz="2000" b="1" dirty="0">
                <a:cs typeface="Arial"/>
              </a:rPr>
              <a:t>Refueling: </a:t>
            </a:r>
            <a:r>
              <a:rPr lang="en-US" sz="2000" b="1" dirty="0">
                <a:ea typeface="+mn-lt"/>
                <a:cs typeface="+mn-lt"/>
              </a:rPr>
              <a:t>Off-load </a:t>
            </a:r>
          </a:p>
        </p:txBody>
      </p:sp>
      <p:pic>
        <p:nvPicPr>
          <p:cNvPr id="10" name="Picture 9" descr="A large concrete structures next to a body of water&#10;&#10;AI-generated content may be incorrect.">
            <a:extLst>
              <a:ext uri="{FF2B5EF4-FFF2-40B4-BE49-F238E27FC236}">
                <a16:creationId xmlns:a16="http://schemas.microsoft.com/office/drawing/2014/main" id="{879CC544-E7D1-0734-B586-84CC76FEE6FB}"/>
              </a:ext>
            </a:extLst>
          </p:cNvPr>
          <p:cNvPicPr>
            <a:picLocks noChangeAspect="1"/>
          </p:cNvPicPr>
          <p:nvPr/>
        </p:nvPicPr>
        <p:blipFill>
          <a:blip r:embed="rId2"/>
          <a:stretch>
            <a:fillRect/>
          </a:stretch>
        </p:blipFill>
        <p:spPr>
          <a:xfrm>
            <a:off x="4086225" y="1814513"/>
            <a:ext cx="4819650" cy="3219450"/>
          </a:xfrm>
          <a:prstGeom prst="rect">
            <a:avLst/>
          </a:prstGeom>
        </p:spPr>
      </p:pic>
    </p:spTree>
    <p:extLst>
      <p:ext uri="{BB962C8B-B14F-4D97-AF65-F5344CB8AC3E}">
        <p14:creationId xmlns:p14="http://schemas.microsoft.com/office/powerpoint/2010/main" val="384019661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7A809-0C7E-4A21-D315-9F60C31418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4F4D33-6C2C-07D6-5E76-9D94DF367823}"/>
              </a:ext>
            </a:extLst>
          </p:cNvPr>
          <p:cNvSpPr>
            <a:spLocks noGrp="1"/>
          </p:cNvSpPr>
          <p:nvPr>
            <p:ph type="title"/>
          </p:nvPr>
        </p:nvSpPr>
        <p:spPr>
          <a:xfrm>
            <a:off x="457200" y="584835"/>
            <a:ext cx="8229600" cy="548640"/>
          </a:xfrm>
        </p:spPr>
        <p:txBody>
          <a:bodyPr/>
          <a:lstStyle/>
          <a:p>
            <a:pPr algn="ctr"/>
            <a:r>
              <a:rPr lang="en-US" dirty="0"/>
              <a:t>Summary of reactor characteristics: </a:t>
            </a:r>
            <a:r>
              <a:rPr lang="en-US" dirty="0">
                <a:ea typeface="+mj-lt"/>
                <a:cs typeface="+mj-lt"/>
              </a:rPr>
              <a:t>Boiling Water Reactor (BWR)</a:t>
            </a:r>
            <a:endParaRPr lang="en-US" dirty="0">
              <a:cs typeface="Arial"/>
            </a:endParaRPr>
          </a:p>
        </p:txBody>
      </p:sp>
      <p:sp>
        <p:nvSpPr>
          <p:cNvPr id="4" name="Date Placeholder 3">
            <a:extLst>
              <a:ext uri="{FF2B5EF4-FFF2-40B4-BE49-F238E27FC236}">
                <a16:creationId xmlns:a16="http://schemas.microsoft.com/office/drawing/2014/main" id="{C886E4DD-2B4B-AB23-6AA9-E0FA52E4962A}"/>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3DF937B0-2D70-338A-EE15-2F27EA856D0B}"/>
              </a:ext>
            </a:extLst>
          </p:cNvPr>
          <p:cNvSpPr>
            <a:spLocks noGrp="1"/>
          </p:cNvSpPr>
          <p:nvPr>
            <p:ph type="sldNum" sz="quarter" idx="12"/>
          </p:nvPr>
        </p:nvSpPr>
        <p:spPr/>
        <p:txBody>
          <a:bodyPr/>
          <a:lstStyle/>
          <a:p>
            <a:fld id="{89814B24-03A4-4638-A05E-5A1A91416451}" type="slidenum">
              <a:rPr lang="en-US" smtClean="0"/>
              <a:pPr/>
              <a:t>90</a:t>
            </a:fld>
            <a:endParaRPr lang="en-US"/>
          </a:p>
        </p:txBody>
      </p:sp>
      <p:sp>
        <p:nvSpPr>
          <p:cNvPr id="7" name="TextBox 6">
            <a:extLst>
              <a:ext uri="{FF2B5EF4-FFF2-40B4-BE49-F238E27FC236}">
                <a16:creationId xmlns:a16="http://schemas.microsoft.com/office/drawing/2014/main" id="{58F75F92-0D70-1CCC-2B74-6C2B5F719391}"/>
              </a:ext>
            </a:extLst>
          </p:cNvPr>
          <p:cNvSpPr txBox="1"/>
          <p:nvPr/>
        </p:nvSpPr>
        <p:spPr>
          <a:xfrm>
            <a:off x="143252" y="1714709"/>
            <a:ext cx="4793550"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cs typeface="Arial"/>
              </a:rPr>
              <a:t>Example: </a:t>
            </a:r>
            <a:r>
              <a:rPr lang="en-US" sz="2000" b="1" dirty="0">
                <a:ea typeface="+mn-lt"/>
                <a:cs typeface="+mn-lt"/>
              </a:rPr>
              <a:t>Browne Ferry 2 (USA)</a:t>
            </a:r>
            <a:endParaRPr lang="en-US" sz="2000" b="1" dirty="0">
              <a:cs typeface="Arial"/>
            </a:endParaRPr>
          </a:p>
          <a:p>
            <a:endParaRPr lang="en-US" sz="2000" b="1" dirty="0">
              <a:cs typeface="Arial"/>
            </a:endParaRPr>
          </a:p>
          <a:p>
            <a:r>
              <a:rPr lang="en-US" sz="2000" b="1" dirty="0">
                <a:cs typeface="Arial"/>
              </a:rPr>
              <a:t>Heat Output: </a:t>
            </a:r>
            <a:r>
              <a:rPr lang="en-US" sz="2000" b="1" dirty="0">
                <a:ea typeface="+mn-lt"/>
                <a:cs typeface="+mn-lt"/>
              </a:rPr>
              <a:t>3293 </a:t>
            </a:r>
            <a:r>
              <a:rPr lang="en-US" sz="2000" b="1" dirty="0" err="1">
                <a:ea typeface="+mn-lt"/>
                <a:cs typeface="+mn-lt"/>
              </a:rPr>
              <a:t>MWt</a:t>
            </a:r>
            <a:endParaRPr lang="en-US" sz="2000" b="1" dirty="0">
              <a:ea typeface="+mn-lt"/>
              <a:cs typeface="+mn-lt"/>
            </a:endParaRPr>
          </a:p>
          <a:p>
            <a:endParaRPr lang="en-US" sz="2000" b="1" dirty="0">
              <a:cs typeface="Arial"/>
            </a:endParaRPr>
          </a:p>
          <a:p>
            <a:r>
              <a:rPr lang="en-US" sz="2000" b="1" dirty="0">
                <a:cs typeface="Arial"/>
              </a:rPr>
              <a:t>Electrical Output: </a:t>
            </a:r>
            <a:r>
              <a:rPr lang="en-US" sz="2000" b="1" dirty="0">
                <a:ea typeface="+mn-lt"/>
                <a:cs typeface="+mn-lt"/>
              </a:rPr>
              <a:t>1065 MWe</a:t>
            </a:r>
          </a:p>
          <a:p>
            <a:endParaRPr lang="en-US" sz="2000" b="1" dirty="0">
              <a:cs typeface="Arial"/>
            </a:endParaRPr>
          </a:p>
          <a:p>
            <a:r>
              <a:rPr lang="en-US" sz="2000" b="1" dirty="0">
                <a:cs typeface="Arial"/>
              </a:rPr>
              <a:t>Fuel: </a:t>
            </a:r>
            <a:r>
              <a:rPr lang="en-US" sz="2000" b="1" dirty="0">
                <a:ea typeface="+mn-lt"/>
                <a:cs typeface="+mn-lt"/>
              </a:rPr>
              <a:t>Uranium oxide, 2.2% enriched, clad in zircaloy</a:t>
            </a:r>
          </a:p>
          <a:p>
            <a:endParaRPr lang="en-US" sz="2000" b="1" dirty="0">
              <a:cs typeface="Arial"/>
            </a:endParaRPr>
          </a:p>
          <a:p>
            <a:r>
              <a:rPr lang="en-US" sz="2000" b="1" dirty="0">
                <a:cs typeface="Arial"/>
              </a:rPr>
              <a:t>Moderator: </a:t>
            </a:r>
            <a:r>
              <a:rPr lang="en-US" sz="2000" b="1" dirty="0">
                <a:ea typeface="+mn-lt"/>
                <a:cs typeface="+mn-lt"/>
              </a:rPr>
              <a:t>Light water</a:t>
            </a:r>
          </a:p>
          <a:p>
            <a:endParaRPr lang="en-US" sz="2000" b="1" dirty="0">
              <a:cs typeface="Arial"/>
            </a:endParaRPr>
          </a:p>
          <a:p>
            <a:r>
              <a:rPr lang="en-US" sz="2000" b="1" dirty="0">
                <a:cs typeface="Arial"/>
              </a:rPr>
              <a:t>Coolant: </a:t>
            </a:r>
            <a:r>
              <a:rPr lang="en-US" sz="2000" b="1" dirty="0">
                <a:ea typeface="+mn-lt"/>
                <a:cs typeface="+mn-lt"/>
              </a:rPr>
              <a:t>Light water </a:t>
            </a:r>
          </a:p>
          <a:p>
            <a:endParaRPr lang="en-US" sz="2000" b="1" dirty="0">
              <a:cs typeface="Arial"/>
            </a:endParaRPr>
          </a:p>
          <a:p>
            <a:r>
              <a:rPr lang="en-US" sz="2000" b="1" dirty="0">
                <a:cs typeface="Arial"/>
              </a:rPr>
              <a:t>Refueling: </a:t>
            </a:r>
            <a:r>
              <a:rPr lang="en-US" sz="2000" b="1" dirty="0">
                <a:ea typeface="+mn-lt"/>
                <a:cs typeface="+mn-lt"/>
              </a:rPr>
              <a:t>Off-load </a:t>
            </a:r>
          </a:p>
        </p:txBody>
      </p:sp>
      <p:pic>
        <p:nvPicPr>
          <p:cNvPr id="10" name="Picture 9" descr="A high angle view of a large building&#10;&#10;AI-generated content may be incorrect.">
            <a:extLst>
              <a:ext uri="{FF2B5EF4-FFF2-40B4-BE49-F238E27FC236}">
                <a16:creationId xmlns:a16="http://schemas.microsoft.com/office/drawing/2014/main" id="{197C3C70-98B4-4DB3-7F04-349DBCB70741}"/>
              </a:ext>
            </a:extLst>
          </p:cNvPr>
          <p:cNvPicPr>
            <a:picLocks noChangeAspect="1"/>
          </p:cNvPicPr>
          <p:nvPr/>
        </p:nvPicPr>
        <p:blipFill>
          <a:blip r:embed="rId2"/>
          <a:stretch>
            <a:fillRect/>
          </a:stretch>
        </p:blipFill>
        <p:spPr>
          <a:xfrm>
            <a:off x="4933950" y="1804988"/>
            <a:ext cx="4133850" cy="3248025"/>
          </a:xfrm>
          <a:prstGeom prst="rect">
            <a:avLst/>
          </a:prstGeom>
        </p:spPr>
      </p:pic>
    </p:spTree>
    <p:extLst>
      <p:ext uri="{BB962C8B-B14F-4D97-AF65-F5344CB8AC3E}">
        <p14:creationId xmlns:p14="http://schemas.microsoft.com/office/powerpoint/2010/main" val="411029473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38AD2-1F3D-C156-CC79-1810DE7A21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8EEC3F-5156-5342-9F04-2764B9A87B79}"/>
              </a:ext>
            </a:extLst>
          </p:cNvPr>
          <p:cNvSpPr>
            <a:spLocks noGrp="1"/>
          </p:cNvSpPr>
          <p:nvPr>
            <p:ph type="title"/>
          </p:nvPr>
        </p:nvSpPr>
        <p:spPr>
          <a:xfrm>
            <a:off x="457200" y="518160"/>
            <a:ext cx="8229600" cy="548640"/>
          </a:xfrm>
        </p:spPr>
        <p:txBody>
          <a:bodyPr/>
          <a:lstStyle/>
          <a:p>
            <a:pPr algn="ctr"/>
            <a:r>
              <a:rPr lang="en-US" dirty="0"/>
              <a:t>Summary of reactor characteristics: </a:t>
            </a:r>
            <a:r>
              <a:rPr lang="en-US" dirty="0">
                <a:ea typeface="+mj-lt"/>
                <a:cs typeface="+mj-lt"/>
              </a:rPr>
              <a:t>Heavy Water Reactor (CANDU)</a:t>
            </a:r>
            <a:endParaRPr lang="en-US">
              <a:cs typeface="Arial"/>
            </a:endParaRPr>
          </a:p>
        </p:txBody>
      </p:sp>
      <p:sp>
        <p:nvSpPr>
          <p:cNvPr id="4" name="Date Placeholder 3">
            <a:extLst>
              <a:ext uri="{FF2B5EF4-FFF2-40B4-BE49-F238E27FC236}">
                <a16:creationId xmlns:a16="http://schemas.microsoft.com/office/drawing/2014/main" id="{E3115A50-D66F-7E4F-A416-60F1EE6EED90}"/>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F959CC45-3084-6926-A3AE-DDEE306675B9}"/>
              </a:ext>
            </a:extLst>
          </p:cNvPr>
          <p:cNvSpPr>
            <a:spLocks noGrp="1"/>
          </p:cNvSpPr>
          <p:nvPr>
            <p:ph type="sldNum" sz="quarter" idx="12"/>
          </p:nvPr>
        </p:nvSpPr>
        <p:spPr/>
        <p:txBody>
          <a:bodyPr/>
          <a:lstStyle/>
          <a:p>
            <a:fld id="{89814B24-03A4-4638-A05E-5A1A91416451}" type="slidenum">
              <a:rPr lang="en-US" smtClean="0"/>
              <a:pPr/>
              <a:t>91</a:t>
            </a:fld>
            <a:endParaRPr lang="en-US"/>
          </a:p>
        </p:txBody>
      </p:sp>
      <p:sp>
        <p:nvSpPr>
          <p:cNvPr id="7" name="TextBox 6">
            <a:extLst>
              <a:ext uri="{FF2B5EF4-FFF2-40B4-BE49-F238E27FC236}">
                <a16:creationId xmlns:a16="http://schemas.microsoft.com/office/drawing/2014/main" id="{657D9441-AE79-FBC1-5977-F95810036C78}"/>
              </a:ext>
            </a:extLst>
          </p:cNvPr>
          <p:cNvSpPr txBox="1"/>
          <p:nvPr/>
        </p:nvSpPr>
        <p:spPr>
          <a:xfrm>
            <a:off x="200402" y="1714709"/>
            <a:ext cx="3745800"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cs typeface="Arial"/>
              </a:rPr>
              <a:t>Example: </a:t>
            </a:r>
            <a:r>
              <a:rPr lang="en-US" sz="2000" b="1" dirty="0">
                <a:ea typeface="+mn-lt"/>
                <a:cs typeface="+mn-lt"/>
              </a:rPr>
              <a:t>Pickering (Canada)</a:t>
            </a:r>
          </a:p>
          <a:p>
            <a:endParaRPr lang="en-US" sz="2000" b="1" dirty="0">
              <a:cs typeface="Arial"/>
            </a:endParaRPr>
          </a:p>
          <a:p>
            <a:r>
              <a:rPr lang="en-US" sz="2000" b="1" dirty="0">
                <a:cs typeface="Arial"/>
              </a:rPr>
              <a:t>Heat Output: </a:t>
            </a:r>
            <a:r>
              <a:rPr lang="en-US" sz="2000" b="1" dirty="0">
                <a:ea typeface="+mn-lt"/>
                <a:cs typeface="+mn-lt"/>
              </a:rPr>
              <a:t>1744 </a:t>
            </a:r>
            <a:r>
              <a:rPr lang="en-US" sz="2000" b="1" dirty="0" err="1">
                <a:ea typeface="+mn-lt"/>
                <a:cs typeface="+mn-lt"/>
              </a:rPr>
              <a:t>MWt</a:t>
            </a:r>
            <a:endParaRPr lang="en-US" sz="2000" b="1" dirty="0">
              <a:ea typeface="+mn-lt"/>
              <a:cs typeface="+mn-lt"/>
            </a:endParaRPr>
          </a:p>
          <a:p>
            <a:endParaRPr lang="en-US" sz="2000" b="1" dirty="0">
              <a:cs typeface="Arial"/>
            </a:endParaRPr>
          </a:p>
          <a:p>
            <a:r>
              <a:rPr lang="en-US" sz="2000" b="1" dirty="0">
                <a:cs typeface="Arial"/>
              </a:rPr>
              <a:t>Electrical Output: </a:t>
            </a:r>
            <a:r>
              <a:rPr lang="en-US" sz="2000" b="1" dirty="0">
                <a:ea typeface="+mn-lt"/>
                <a:cs typeface="+mn-lt"/>
              </a:rPr>
              <a:t>308 MWe</a:t>
            </a:r>
          </a:p>
          <a:p>
            <a:endParaRPr lang="en-US" sz="2000" b="1" dirty="0">
              <a:cs typeface="Arial"/>
            </a:endParaRPr>
          </a:p>
          <a:p>
            <a:r>
              <a:rPr lang="en-US" sz="2000" b="1" dirty="0">
                <a:cs typeface="Arial"/>
              </a:rPr>
              <a:t>Fuel: </a:t>
            </a:r>
            <a:r>
              <a:rPr lang="en-US" sz="2000" b="1" dirty="0">
                <a:ea typeface="+mn-lt"/>
                <a:cs typeface="+mn-lt"/>
              </a:rPr>
              <a:t>Natural uranium oxide clad in zircaloy</a:t>
            </a:r>
          </a:p>
          <a:p>
            <a:endParaRPr lang="en-US" sz="2000" b="1" dirty="0">
              <a:cs typeface="Arial"/>
            </a:endParaRPr>
          </a:p>
          <a:p>
            <a:r>
              <a:rPr lang="en-US" sz="2000" b="1" dirty="0">
                <a:cs typeface="Arial"/>
              </a:rPr>
              <a:t>Moderator: </a:t>
            </a:r>
            <a:r>
              <a:rPr lang="en-US" sz="2000" b="1" dirty="0">
                <a:ea typeface="+mn-lt"/>
                <a:cs typeface="+mn-lt"/>
              </a:rPr>
              <a:t>Heavy Water</a:t>
            </a:r>
          </a:p>
          <a:p>
            <a:endParaRPr lang="en-US" sz="2000" b="1" dirty="0">
              <a:cs typeface="Arial"/>
            </a:endParaRPr>
          </a:p>
          <a:p>
            <a:r>
              <a:rPr lang="en-US" sz="2000" b="1" dirty="0">
                <a:cs typeface="Arial"/>
              </a:rPr>
              <a:t>Coolant: </a:t>
            </a:r>
            <a:r>
              <a:rPr lang="en-US" sz="2000" b="1" dirty="0">
                <a:ea typeface="+mn-lt"/>
                <a:cs typeface="+mn-lt"/>
              </a:rPr>
              <a:t>Heavy water</a:t>
            </a:r>
          </a:p>
          <a:p>
            <a:endParaRPr lang="en-US" sz="2000" b="1" dirty="0">
              <a:cs typeface="Arial"/>
            </a:endParaRPr>
          </a:p>
          <a:p>
            <a:r>
              <a:rPr lang="en-US" sz="2000" b="1" dirty="0">
                <a:cs typeface="Arial"/>
              </a:rPr>
              <a:t>Refueling: </a:t>
            </a:r>
            <a:r>
              <a:rPr lang="en-US" sz="2000" b="1" dirty="0">
                <a:ea typeface="+mn-lt"/>
                <a:cs typeface="+mn-lt"/>
              </a:rPr>
              <a:t>On-load </a:t>
            </a:r>
          </a:p>
        </p:txBody>
      </p:sp>
      <p:pic>
        <p:nvPicPr>
          <p:cNvPr id="10" name="Picture 9" descr="A large building next to a body of water&#10;&#10;AI-generated content may be incorrect.">
            <a:extLst>
              <a:ext uri="{FF2B5EF4-FFF2-40B4-BE49-F238E27FC236}">
                <a16:creationId xmlns:a16="http://schemas.microsoft.com/office/drawing/2014/main" id="{33EC98EF-FB45-104D-A68F-24CFA7535982}"/>
              </a:ext>
            </a:extLst>
          </p:cNvPr>
          <p:cNvPicPr>
            <a:picLocks noChangeAspect="1"/>
          </p:cNvPicPr>
          <p:nvPr/>
        </p:nvPicPr>
        <p:blipFill>
          <a:blip r:embed="rId2"/>
          <a:stretch>
            <a:fillRect/>
          </a:stretch>
        </p:blipFill>
        <p:spPr>
          <a:xfrm>
            <a:off x="3943350" y="1712879"/>
            <a:ext cx="5095875" cy="3060767"/>
          </a:xfrm>
          <a:prstGeom prst="rect">
            <a:avLst/>
          </a:prstGeom>
        </p:spPr>
      </p:pic>
    </p:spTree>
    <p:extLst>
      <p:ext uri="{BB962C8B-B14F-4D97-AF65-F5344CB8AC3E}">
        <p14:creationId xmlns:p14="http://schemas.microsoft.com/office/powerpoint/2010/main" val="36257245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AFC4E-10D1-46E9-A6DB-DC3E7115D4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CFE9EE-2C19-6F08-DBB1-8BA371129019}"/>
              </a:ext>
            </a:extLst>
          </p:cNvPr>
          <p:cNvSpPr>
            <a:spLocks noGrp="1"/>
          </p:cNvSpPr>
          <p:nvPr>
            <p:ph type="title"/>
          </p:nvPr>
        </p:nvSpPr>
        <p:spPr>
          <a:xfrm>
            <a:off x="457200" y="499110"/>
            <a:ext cx="8229600" cy="548640"/>
          </a:xfrm>
        </p:spPr>
        <p:txBody>
          <a:bodyPr/>
          <a:lstStyle/>
          <a:p>
            <a:pPr algn="ctr"/>
            <a:r>
              <a:rPr lang="en-US" dirty="0"/>
              <a:t>Summary of reactor characteristics: </a:t>
            </a:r>
            <a:r>
              <a:rPr lang="en-US" dirty="0">
                <a:ea typeface="+mj-lt"/>
                <a:cs typeface="+mj-lt"/>
              </a:rPr>
              <a:t>Liquid Metal Fast Breeder Reactor (LMFBR)</a:t>
            </a:r>
            <a:endParaRPr lang="en-US">
              <a:cs typeface="Arial"/>
            </a:endParaRPr>
          </a:p>
        </p:txBody>
      </p:sp>
      <p:sp>
        <p:nvSpPr>
          <p:cNvPr id="4" name="Date Placeholder 3">
            <a:extLst>
              <a:ext uri="{FF2B5EF4-FFF2-40B4-BE49-F238E27FC236}">
                <a16:creationId xmlns:a16="http://schemas.microsoft.com/office/drawing/2014/main" id="{41A5F161-6060-2C81-3804-51DF0CB555D8}"/>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7656C1F1-C449-FC82-549C-5B5710BBC111}"/>
              </a:ext>
            </a:extLst>
          </p:cNvPr>
          <p:cNvSpPr>
            <a:spLocks noGrp="1"/>
          </p:cNvSpPr>
          <p:nvPr>
            <p:ph type="sldNum" sz="quarter" idx="12"/>
          </p:nvPr>
        </p:nvSpPr>
        <p:spPr/>
        <p:txBody>
          <a:bodyPr/>
          <a:lstStyle/>
          <a:p>
            <a:fld id="{89814B24-03A4-4638-A05E-5A1A91416451}" type="slidenum">
              <a:rPr lang="en-US" smtClean="0"/>
              <a:pPr/>
              <a:t>92</a:t>
            </a:fld>
            <a:endParaRPr lang="en-US"/>
          </a:p>
        </p:txBody>
      </p:sp>
      <p:sp>
        <p:nvSpPr>
          <p:cNvPr id="7" name="TextBox 6">
            <a:extLst>
              <a:ext uri="{FF2B5EF4-FFF2-40B4-BE49-F238E27FC236}">
                <a16:creationId xmlns:a16="http://schemas.microsoft.com/office/drawing/2014/main" id="{E6B7ACFB-FC46-1C4A-895D-4691B7B0DB16}"/>
              </a:ext>
            </a:extLst>
          </p:cNvPr>
          <p:cNvSpPr txBox="1"/>
          <p:nvPr/>
        </p:nvSpPr>
        <p:spPr>
          <a:xfrm>
            <a:off x="133727" y="1714709"/>
            <a:ext cx="4088700"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Arial"/>
              </a:rPr>
              <a:t>Example: </a:t>
            </a:r>
            <a:r>
              <a:rPr lang="en-US" b="1" dirty="0">
                <a:ea typeface="+mn-lt"/>
                <a:cs typeface="+mn-lt"/>
              </a:rPr>
              <a:t>Phenix (France)</a:t>
            </a:r>
            <a:endParaRPr lang="en-US" b="1" dirty="0">
              <a:cs typeface="Arial"/>
            </a:endParaRPr>
          </a:p>
          <a:p>
            <a:endParaRPr lang="en-US" b="1" dirty="0">
              <a:cs typeface="Arial"/>
            </a:endParaRPr>
          </a:p>
          <a:p>
            <a:r>
              <a:rPr lang="en-US" b="1" dirty="0">
                <a:cs typeface="Arial"/>
              </a:rPr>
              <a:t>Heat Output: </a:t>
            </a:r>
            <a:r>
              <a:rPr lang="en-US" b="1" dirty="0">
                <a:ea typeface="+mn-lt"/>
                <a:cs typeface="+mn-lt"/>
              </a:rPr>
              <a:t>563 </a:t>
            </a:r>
            <a:r>
              <a:rPr lang="en-US" b="1" dirty="0" err="1">
                <a:ea typeface="+mn-lt"/>
                <a:cs typeface="+mn-lt"/>
              </a:rPr>
              <a:t>MWt</a:t>
            </a:r>
            <a:r>
              <a:rPr lang="en-US" b="1" dirty="0">
                <a:ea typeface="+mn-lt"/>
                <a:cs typeface="+mn-lt"/>
              </a:rPr>
              <a:t> </a:t>
            </a:r>
            <a:endParaRPr lang="en-US" b="1" dirty="0">
              <a:cs typeface="Arial"/>
            </a:endParaRPr>
          </a:p>
          <a:p>
            <a:endParaRPr lang="en-US" b="1" dirty="0">
              <a:cs typeface="Arial"/>
            </a:endParaRPr>
          </a:p>
          <a:p>
            <a:r>
              <a:rPr lang="en-US" b="1" dirty="0">
                <a:cs typeface="Arial"/>
              </a:rPr>
              <a:t>Electrical Output: </a:t>
            </a:r>
            <a:r>
              <a:rPr lang="en-US" b="1" dirty="0">
                <a:ea typeface="+mn-lt"/>
                <a:cs typeface="+mn-lt"/>
              </a:rPr>
              <a:t>233 MWe </a:t>
            </a:r>
          </a:p>
          <a:p>
            <a:endParaRPr lang="en-US" b="1" dirty="0">
              <a:cs typeface="Arial"/>
            </a:endParaRPr>
          </a:p>
          <a:p>
            <a:r>
              <a:rPr lang="en-US" b="1" dirty="0">
                <a:cs typeface="Arial"/>
              </a:rPr>
              <a:t>Fuel: </a:t>
            </a:r>
            <a:r>
              <a:rPr lang="en-US" b="1" dirty="0">
                <a:ea typeface="+mn-lt"/>
                <a:cs typeface="+mn-lt"/>
              </a:rPr>
              <a:t>Mixed uranium and plutonium oxide (MOX), 20 -27% enrichment, clad in stainless steel </a:t>
            </a:r>
            <a:endParaRPr lang="en-US" b="1" dirty="0">
              <a:cs typeface="Arial"/>
            </a:endParaRPr>
          </a:p>
          <a:p>
            <a:endParaRPr lang="en-US" b="1" dirty="0">
              <a:cs typeface="Arial"/>
            </a:endParaRPr>
          </a:p>
          <a:p>
            <a:r>
              <a:rPr lang="en-US" b="1" dirty="0">
                <a:cs typeface="Arial"/>
              </a:rPr>
              <a:t>Moderator: </a:t>
            </a:r>
            <a:r>
              <a:rPr lang="en-US" b="1" dirty="0">
                <a:ea typeface="+mn-lt"/>
                <a:cs typeface="+mn-lt"/>
              </a:rPr>
              <a:t>None </a:t>
            </a:r>
          </a:p>
          <a:p>
            <a:endParaRPr lang="en-US" b="1" dirty="0">
              <a:cs typeface="Arial"/>
            </a:endParaRPr>
          </a:p>
          <a:p>
            <a:r>
              <a:rPr lang="en-US" b="1" dirty="0">
                <a:cs typeface="Arial"/>
              </a:rPr>
              <a:t>Coolant: </a:t>
            </a:r>
            <a:r>
              <a:rPr lang="en-US" b="1" dirty="0">
                <a:ea typeface="+mn-lt"/>
                <a:cs typeface="+mn-lt"/>
              </a:rPr>
              <a:t>Liquid sodium </a:t>
            </a:r>
          </a:p>
          <a:p>
            <a:endParaRPr lang="en-US" b="1" dirty="0">
              <a:cs typeface="Arial"/>
            </a:endParaRPr>
          </a:p>
          <a:p>
            <a:r>
              <a:rPr lang="en-US" b="1" dirty="0">
                <a:cs typeface="Arial"/>
              </a:rPr>
              <a:t>Refueling: </a:t>
            </a:r>
            <a:r>
              <a:rPr lang="en-US" b="1" dirty="0">
                <a:ea typeface="+mn-lt"/>
                <a:cs typeface="+mn-lt"/>
              </a:rPr>
              <a:t>Off-load </a:t>
            </a:r>
          </a:p>
        </p:txBody>
      </p:sp>
      <p:pic>
        <p:nvPicPr>
          <p:cNvPr id="10" name="Picture 9" descr="A large building in a city&#10;&#10;AI-generated content may be incorrect.">
            <a:extLst>
              <a:ext uri="{FF2B5EF4-FFF2-40B4-BE49-F238E27FC236}">
                <a16:creationId xmlns:a16="http://schemas.microsoft.com/office/drawing/2014/main" id="{33AB0C5B-B975-5863-5072-9091A7799117}"/>
              </a:ext>
            </a:extLst>
          </p:cNvPr>
          <p:cNvPicPr>
            <a:picLocks noChangeAspect="1"/>
          </p:cNvPicPr>
          <p:nvPr/>
        </p:nvPicPr>
        <p:blipFill>
          <a:blip r:embed="rId2"/>
          <a:stretch>
            <a:fillRect/>
          </a:stretch>
        </p:blipFill>
        <p:spPr>
          <a:xfrm>
            <a:off x="4476750" y="1712963"/>
            <a:ext cx="4667250" cy="2984400"/>
          </a:xfrm>
          <a:prstGeom prst="rect">
            <a:avLst/>
          </a:prstGeom>
        </p:spPr>
      </p:pic>
    </p:spTree>
    <p:extLst>
      <p:ext uri="{BB962C8B-B14F-4D97-AF65-F5344CB8AC3E}">
        <p14:creationId xmlns:p14="http://schemas.microsoft.com/office/powerpoint/2010/main" val="300078110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E80C1AE6-841F-5DE1-4FFC-A8FF9F5AC2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7719F2-90F7-196D-3179-5A94D51B4FBE}"/>
              </a:ext>
            </a:extLst>
          </p:cNvPr>
          <p:cNvSpPr>
            <a:spLocks noGrp="1"/>
          </p:cNvSpPr>
          <p:nvPr>
            <p:ph type="title"/>
          </p:nvPr>
        </p:nvSpPr>
        <p:spPr>
          <a:xfrm>
            <a:off x="457200" y="222885"/>
            <a:ext cx="8229600" cy="548640"/>
          </a:xfrm>
        </p:spPr>
        <p:txBody>
          <a:bodyPr/>
          <a:lstStyle/>
          <a:p>
            <a:pPr algn="ctr"/>
            <a:r>
              <a:rPr lang="en-US" dirty="0"/>
              <a:t>Summary of reactor characteristics by type</a:t>
            </a:r>
            <a:endParaRPr lang="en-US"/>
          </a:p>
        </p:txBody>
      </p:sp>
      <p:sp>
        <p:nvSpPr>
          <p:cNvPr id="4" name="Date Placeholder 3">
            <a:extLst>
              <a:ext uri="{FF2B5EF4-FFF2-40B4-BE49-F238E27FC236}">
                <a16:creationId xmlns:a16="http://schemas.microsoft.com/office/drawing/2014/main" id="{379B0D09-3A19-ECB1-A225-F05279B065ED}"/>
              </a:ext>
            </a:extLst>
          </p:cNvPr>
          <p:cNvSpPr>
            <a:spLocks noGrp="1"/>
          </p:cNvSpPr>
          <p:nvPr>
            <p:ph type="dt" sz="half" idx="10"/>
          </p:nvPr>
        </p:nvSpPr>
        <p:spPr/>
        <p:txBody>
          <a:bodyPr/>
          <a:lstStyle/>
          <a:p>
            <a:r>
              <a:rPr lang="en-US"/>
              <a:t>2/12/2014</a:t>
            </a:r>
          </a:p>
        </p:txBody>
      </p:sp>
      <p:sp>
        <p:nvSpPr>
          <p:cNvPr id="5" name="Slide Number Placeholder 4">
            <a:extLst>
              <a:ext uri="{FF2B5EF4-FFF2-40B4-BE49-F238E27FC236}">
                <a16:creationId xmlns:a16="http://schemas.microsoft.com/office/drawing/2014/main" id="{5F4427A7-6E56-46BF-10C2-327678680838}"/>
              </a:ext>
            </a:extLst>
          </p:cNvPr>
          <p:cNvSpPr>
            <a:spLocks noGrp="1"/>
          </p:cNvSpPr>
          <p:nvPr>
            <p:ph type="sldNum" sz="quarter" idx="12"/>
          </p:nvPr>
        </p:nvSpPr>
        <p:spPr/>
        <p:txBody>
          <a:bodyPr/>
          <a:lstStyle/>
          <a:p>
            <a:fld id="{89814B24-03A4-4638-A05E-5A1A91416451}" type="slidenum">
              <a:rPr lang="en-US" smtClean="0"/>
              <a:pPr/>
              <a:t>93</a:t>
            </a:fld>
            <a:endParaRPr lang="en-US"/>
          </a:p>
        </p:txBody>
      </p:sp>
      <p:graphicFrame>
        <p:nvGraphicFramePr>
          <p:cNvPr id="6" name="Content Placeholder 3">
            <a:extLst>
              <a:ext uri="{FF2B5EF4-FFF2-40B4-BE49-F238E27FC236}">
                <a16:creationId xmlns:a16="http://schemas.microsoft.com/office/drawing/2014/main" id="{BE565A6C-B279-CC0D-CA93-F0D7B9377F8B}"/>
              </a:ext>
            </a:extLst>
          </p:cNvPr>
          <p:cNvGraphicFramePr>
            <a:graphicFrameLocks noGrp="1"/>
          </p:cNvGraphicFramePr>
          <p:nvPr>
            <p:ph idx="1"/>
          </p:nvPr>
        </p:nvGraphicFramePr>
        <p:xfrm>
          <a:off x="381000" y="1219200"/>
          <a:ext cx="8610600" cy="5508195"/>
        </p:xfrm>
        <a:graphic>
          <a:graphicData uri="http://schemas.openxmlformats.org/drawingml/2006/table">
            <a:tbl>
              <a:tblPr firstRow="1" firstCol="1" lastRow="1" lastCol="1" bandRow="1" bandCol="1"/>
              <a:tblGrid>
                <a:gridCol w="947956">
                  <a:extLst>
                    <a:ext uri="{9D8B030D-6E8A-4147-A177-3AD203B41FA5}">
                      <a16:colId xmlns:a16="http://schemas.microsoft.com/office/drawing/2014/main" val="20000"/>
                    </a:ext>
                  </a:extLst>
                </a:gridCol>
                <a:gridCol w="1068941">
                  <a:extLst>
                    <a:ext uri="{9D8B030D-6E8A-4147-A177-3AD203B41FA5}">
                      <a16:colId xmlns:a16="http://schemas.microsoft.com/office/drawing/2014/main" val="20001"/>
                    </a:ext>
                  </a:extLst>
                </a:gridCol>
                <a:gridCol w="1660435">
                  <a:extLst>
                    <a:ext uri="{9D8B030D-6E8A-4147-A177-3AD203B41FA5}">
                      <a16:colId xmlns:a16="http://schemas.microsoft.com/office/drawing/2014/main" val="20002"/>
                    </a:ext>
                  </a:extLst>
                </a:gridCol>
                <a:gridCol w="1132192">
                  <a:extLst>
                    <a:ext uri="{9D8B030D-6E8A-4147-A177-3AD203B41FA5}">
                      <a16:colId xmlns:a16="http://schemas.microsoft.com/office/drawing/2014/main" val="20003"/>
                    </a:ext>
                  </a:extLst>
                </a:gridCol>
                <a:gridCol w="1207222">
                  <a:extLst>
                    <a:ext uri="{9D8B030D-6E8A-4147-A177-3AD203B41FA5}">
                      <a16:colId xmlns:a16="http://schemas.microsoft.com/office/drawing/2014/main" val="20004"/>
                    </a:ext>
                  </a:extLst>
                </a:gridCol>
                <a:gridCol w="1195859">
                  <a:extLst>
                    <a:ext uri="{9D8B030D-6E8A-4147-A177-3AD203B41FA5}">
                      <a16:colId xmlns:a16="http://schemas.microsoft.com/office/drawing/2014/main" val="20005"/>
                    </a:ext>
                  </a:extLst>
                </a:gridCol>
                <a:gridCol w="1397995">
                  <a:extLst>
                    <a:ext uri="{9D8B030D-6E8A-4147-A177-3AD203B41FA5}">
                      <a16:colId xmlns:a16="http://schemas.microsoft.com/office/drawing/2014/main" val="20006"/>
                    </a:ext>
                  </a:extLst>
                </a:gridCol>
              </a:tblGrid>
              <a:tr h="1111467">
                <a:tc>
                  <a:txBody>
                    <a:bodyPr/>
                    <a:lstStyle/>
                    <a:p>
                      <a:pPr marL="35560" marR="0" algn="l">
                        <a:lnSpc>
                          <a:spcPct val="115000"/>
                        </a:lnSpc>
                        <a:spcBef>
                          <a:spcPts val="265"/>
                        </a:spcBef>
                        <a:spcAft>
                          <a:spcPts val="0"/>
                        </a:spcAft>
                      </a:pPr>
                      <a:r>
                        <a:rPr lang="en-US" sz="1400" b="1" spc="-60" dirty="0">
                          <a:effectLst/>
                          <a:latin typeface="+mn-lt"/>
                          <a:ea typeface="Calibri"/>
                          <a:cs typeface="Times New Roman"/>
                        </a:rPr>
                        <a:t>T</a:t>
                      </a:r>
                      <a:r>
                        <a:rPr lang="en-US" sz="1400" b="1" dirty="0">
                          <a:effectLst/>
                          <a:latin typeface="+mn-lt"/>
                          <a:ea typeface="Calibri"/>
                          <a:cs typeface="Times New Roman"/>
                        </a:rPr>
                        <a:t>y</a:t>
                      </a:r>
                      <a:r>
                        <a:rPr lang="en-US" sz="1400" b="1" spc="-5" dirty="0">
                          <a:effectLst/>
                          <a:latin typeface="+mn-lt"/>
                          <a:ea typeface="Calibri"/>
                          <a:cs typeface="Times New Roman"/>
                        </a:rPr>
                        <a:t>p</a:t>
                      </a:r>
                      <a:r>
                        <a:rPr lang="en-US" sz="1400" b="1" dirty="0">
                          <a:effectLst/>
                          <a:latin typeface="+mn-lt"/>
                          <a:ea typeface="Calibri"/>
                          <a:cs typeface="Times New Roman"/>
                        </a:rPr>
                        <a:t>e</a:t>
                      </a:r>
                      <a:r>
                        <a:rPr lang="en-US" sz="1400" b="1" spc="-5" dirty="0">
                          <a:effectLst/>
                          <a:latin typeface="+mn-lt"/>
                          <a:ea typeface="Calibri"/>
                          <a:cs typeface="Times New Roman"/>
                        </a:rPr>
                        <a:t> </a:t>
                      </a:r>
                      <a:r>
                        <a:rPr lang="en-US" sz="1400" b="1" dirty="0">
                          <a:effectLst/>
                          <a:latin typeface="+mn-lt"/>
                          <a:ea typeface="Calibri"/>
                          <a:cs typeface="Times New Roman"/>
                        </a:rPr>
                        <a:t>of</a:t>
                      </a:r>
                    </a:p>
                    <a:p>
                      <a:pPr marL="35560" marR="0" algn="l">
                        <a:lnSpc>
                          <a:spcPts val="1705"/>
                        </a:lnSpc>
                        <a:spcBef>
                          <a:spcPts val="0"/>
                        </a:spcBef>
                        <a:spcAft>
                          <a:spcPts val="0"/>
                        </a:spcAft>
                      </a:pP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65"/>
                        </a:spcBef>
                        <a:spcAft>
                          <a:spcPts val="0"/>
                        </a:spcAft>
                      </a:pPr>
                      <a:r>
                        <a:rPr lang="en-US" sz="1400" b="1" dirty="0" err="1">
                          <a:effectLst/>
                          <a:latin typeface="+mn-lt"/>
                          <a:ea typeface="Calibri"/>
                          <a:cs typeface="Times New Roman"/>
                        </a:rPr>
                        <a:t>Mag</a:t>
                      </a:r>
                      <a:r>
                        <a:rPr lang="en-US" sz="1400" b="1" spc="-5" dirty="0" err="1">
                          <a:effectLst/>
                          <a:latin typeface="+mn-lt"/>
                          <a:ea typeface="Calibri"/>
                          <a:cs typeface="Times New Roman"/>
                        </a:rPr>
                        <a:t>n</a:t>
                      </a:r>
                      <a:r>
                        <a:rPr lang="en-US" sz="1400" b="1" spc="-20" dirty="0" err="1">
                          <a:effectLst/>
                          <a:latin typeface="+mn-lt"/>
                          <a:ea typeface="Calibri"/>
                          <a:cs typeface="Times New Roman"/>
                        </a:rPr>
                        <a:t>o</a:t>
                      </a:r>
                      <a:r>
                        <a:rPr lang="en-US" sz="1400" b="1" dirty="0" err="1">
                          <a:effectLst/>
                          <a:latin typeface="+mn-lt"/>
                          <a:ea typeface="Calibri"/>
                          <a:cs typeface="Times New Roman"/>
                        </a:rPr>
                        <a:t>x</a:t>
                      </a:r>
                      <a:endParaRPr lang="en-US" sz="1400" b="1" dirty="0">
                        <a:effectLst/>
                        <a:latin typeface="+mn-lt"/>
                        <a:ea typeface="Calibri"/>
                        <a:cs typeface="Times New Roman"/>
                      </a:endParaRPr>
                    </a:p>
                    <a:p>
                      <a:pPr marL="36195" marR="0" algn="l">
                        <a:lnSpc>
                          <a:spcPts val="1705"/>
                        </a:lnSpc>
                        <a:spcBef>
                          <a:spcPts val="0"/>
                        </a:spcBef>
                        <a:spcAft>
                          <a:spcPts val="0"/>
                        </a:spcAft>
                      </a:pP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65"/>
                        </a:spcBef>
                        <a:spcAft>
                          <a:spcPts val="0"/>
                        </a:spcAft>
                      </a:pPr>
                      <a:r>
                        <a:rPr lang="en-US" sz="1400" b="1" dirty="0">
                          <a:effectLst/>
                          <a:latin typeface="+mn-lt"/>
                          <a:ea typeface="Calibri"/>
                          <a:cs typeface="Times New Roman"/>
                        </a:rPr>
                        <a:t>High</a:t>
                      </a:r>
                    </a:p>
                    <a:p>
                      <a:pPr marL="35560" marR="0" algn="l">
                        <a:lnSpc>
                          <a:spcPts val="1705"/>
                        </a:lnSpc>
                        <a:spcBef>
                          <a:spcPts val="0"/>
                        </a:spcBef>
                        <a:spcAft>
                          <a:spcPts val="0"/>
                        </a:spcAft>
                      </a:pPr>
                      <a:r>
                        <a:rPr lang="en-US" sz="1400" b="1" spc="-120" dirty="0">
                          <a:effectLst/>
                          <a:latin typeface="+mn-lt"/>
                          <a:ea typeface="Calibri"/>
                          <a:cs typeface="Times New Roman"/>
                        </a:rPr>
                        <a:t>T</a:t>
                      </a:r>
                      <a:r>
                        <a:rPr lang="en-US" sz="1400" b="1" dirty="0">
                          <a:effectLst/>
                          <a:latin typeface="+mn-lt"/>
                          <a:ea typeface="Calibri"/>
                          <a:cs typeface="Times New Roman"/>
                        </a:rPr>
                        <a:t>e</a:t>
                      </a:r>
                      <a:r>
                        <a:rPr lang="en-US" sz="1400" b="1" spc="-10" dirty="0">
                          <a:effectLst/>
                          <a:latin typeface="+mn-lt"/>
                          <a:ea typeface="Calibri"/>
                          <a:cs typeface="Times New Roman"/>
                        </a:rPr>
                        <a:t>m</a:t>
                      </a:r>
                      <a:r>
                        <a:rPr lang="en-US" sz="1400" b="1" spc="-5" dirty="0">
                          <a:effectLst/>
                          <a:latin typeface="+mn-lt"/>
                          <a:ea typeface="Calibri"/>
                          <a:cs typeface="Times New Roman"/>
                        </a:rPr>
                        <a:t>p</a:t>
                      </a:r>
                      <a:r>
                        <a:rPr lang="en-US" sz="1400" b="1" dirty="0">
                          <a:effectLst/>
                          <a:latin typeface="+mn-lt"/>
                          <a:ea typeface="Calibri"/>
                          <a:cs typeface="Times New Roman"/>
                        </a:rPr>
                        <a:t>e</a:t>
                      </a:r>
                      <a:r>
                        <a:rPr lang="en-US" sz="1400" b="1" spc="-25" dirty="0">
                          <a:effectLst/>
                          <a:latin typeface="+mn-lt"/>
                          <a:ea typeface="Calibri"/>
                          <a:cs typeface="Times New Roman"/>
                        </a:rPr>
                        <a:t>r</a:t>
                      </a:r>
                      <a:r>
                        <a:rPr lang="en-US" sz="1400" b="1" spc="-15" dirty="0">
                          <a:effectLst/>
                          <a:latin typeface="+mn-lt"/>
                          <a:ea typeface="Calibri"/>
                          <a:cs typeface="Times New Roman"/>
                        </a:rPr>
                        <a:t>a</a:t>
                      </a:r>
                      <a:r>
                        <a:rPr lang="en-US" sz="1400" b="1" dirty="0">
                          <a:effectLst/>
                          <a:latin typeface="+mn-lt"/>
                          <a:ea typeface="Calibri"/>
                          <a:cs typeface="Times New Roman"/>
                        </a:rPr>
                        <a:t>t</a:t>
                      </a:r>
                      <a:r>
                        <a:rPr lang="en-US" sz="1400" b="1" spc="-10" dirty="0">
                          <a:effectLst/>
                          <a:latin typeface="+mn-lt"/>
                          <a:ea typeface="Calibri"/>
                          <a:cs typeface="Times New Roman"/>
                        </a:rPr>
                        <a:t>u</a:t>
                      </a:r>
                      <a:r>
                        <a:rPr lang="en-US" sz="1400" b="1" spc="-20" dirty="0">
                          <a:effectLst/>
                          <a:latin typeface="+mn-lt"/>
                          <a:ea typeface="Calibri"/>
                          <a:cs typeface="Times New Roman"/>
                        </a:rPr>
                        <a:t>r</a:t>
                      </a:r>
                      <a:r>
                        <a:rPr lang="en-US" sz="1400" b="1" dirty="0">
                          <a:effectLst/>
                          <a:latin typeface="+mn-lt"/>
                          <a:ea typeface="Calibri"/>
                          <a:cs typeface="Times New Roman"/>
                        </a:rPr>
                        <a:t>e</a:t>
                      </a:r>
                      <a:r>
                        <a:rPr lang="en-US" sz="1400" b="1" spc="-5" dirty="0">
                          <a:effectLst/>
                          <a:latin typeface="+mn-lt"/>
                          <a:ea typeface="Calibri"/>
                          <a:cs typeface="Times New Roman"/>
                        </a:rPr>
                        <a:t> </a:t>
                      </a:r>
                      <a:r>
                        <a:rPr lang="en-US" sz="1400" b="1" dirty="0">
                          <a:effectLst/>
                          <a:latin typeface="+mn-lt"/>
                          <a:ea typeface="Calibri"/>
                          <a:cs typeface="Times New Roman"/>
                        </a:rPr>
                        <a:t>Ga</a:t>
                      </a:r>
                      <a:r>
                        <a:rPr lang="en-US" sz="1400" b="1" spc="5" dirty="0">
                          <a:effectLst/>
                          <a:latin typeface="+mn-lt"/>
                          <a:ea typeface="Calibri"/>
                          <a:cs typeface="Times New Roman"/>
                        </a:rPr>
                        <a:t>s</a:t>
                      </a:r>
                      <a:r>
                        <a:rPr lang="en-US" sz="1400" b="1" dirty="0">
                          <a:effectLst/>
                          <a:latin typeface="+mn-lt"/>
                          <a:ea typeface="Calibri"/>
                          <a:cs typeface="Times New Roman"/>
                        </a:rPr>
                        <a:t>-</a:t>
                      </a:r>
                    </a:p>
                    <a:p>
                      <a:pPr marL="35560" marR="0" algn="l">
                        <a:lnSpc>
                          <a:spcPct val="115000"/>
                        </a:lnSpc>
                        <a:spcBef>
                          <a:spcPts val="5"/>
                        </a:spcBef>
                        <a:spcAft>
                          <a:spcPts val="0"/>
                        </a:spcAft>
                      </a:pPr>
                      <a:r>
                        <a:rPr lang="en-US" sz="1400" b="1" spc="-5" dirty="0">
                          <a:effectLst/>
                          <a:latin typeface="+mn-lt"/>
                          <a:ea typeface="Calibri"/>
                          <a:cs typeface="Times New Roman"/>
                        </a:rPr>
                        <a:t>C</a:t>
                      </a:r>
                      <a:r>
                        <a:rPr lang="en-US" sz="1400" b="1" dirty="0">
                          <a:effectLst/>
                          <a:latin typeface="+mn-lt"/>
                          <a:ea typeface="Calibri"/>
                          <a:cs typeface="Times New Roman"/>
                        </a:rPr>
                        <a:t>o</a:t>
                      </a:r>
                      <a:r>
                        <a:rPr lang="en-US" sz="1400" b="1" spc="5" dirty="0">
                          <a:effectLst/>
                          <a:latin typeface="+mn-lt"/>
                          <a:ea typeface="Calibri"/>
                          <a:cs typeface="Times New Roman"/>
                        </a:rPr>
                        <a:t>o</a:t>
                      </a:r>
                      <a:r>
                        <a:rPr lang="en-US" sz="1400" b="1" dirty="0">
                          <a:effectLst/>
                          <a:latin typeface="+mn-lt"/>
                          <a:ea typeface="Calibri"/>
                          <a:cs typeface="Times New Roman"/>
                        </a:rPr>
                        <a:t>led</a:t>
                      </a:r>
                      <a:r>
                        <a:rPr lang="en-US" sz="1400" b="1" spc="-10" dirty="0">
                          <a:effectLst/>
                          <a:latin typeface="+mn-lt"/>
                          <a:ea typeface="Calibri"/>
                          <a:cs typeface="Times New Roman"/>
                        </a:rPr>
                        <a:t> </a:t>
                      </a: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a:t>
                      </a:r>
                    </a:p>
                    <a:p>
                      <a:pPr marL="35560" marR="0" algn="l">
                        <a:lnSpc>
                          <a:spcPts val="1705"/>
                        </a:lnSpc>
                        <a:spcBef>
                          <a:spcPts val="0"/>
                        </a:spcBef>
                        <a:spcAft>
                          <a:spcPts val="0"/>
                        </a:spcAft>
                      </a:pPr>
                      <a:r>
                        <a:rPr lang="en-US" sz="1400" b="1" spc="-5" dirty="0">
                          <a:effectLst/>
                          <a:latin typeface="+mn-lt"/>
                          <a:ea typeface="Calibri"/>
                          <a:cs typeface="Times New Roman"/>
                        </a:rPr>
                        <a:t>(</a:t>
                      </a:r>
                      <a:r>
                        <a:rPr lang="en-US" sz="1400" b="1" dirty="0">
                          <a:effectLst/>
                          <a:latin typeface="+mn-lt"/>
                          <a:ea typeface="Calibri"/>
                          <a:cs typeface="Times New Roman"/>
                        </a:rPr>
                        <a:t>H</a:t>
                      </a:r>
                      <a:r>
                        <a:rPr lang="en-US" sz="1400" b="1" spc="-35" dirty="0">
                          <a:effectLst/>
                          <a:latin typeface="+mn-lt"/>
                          <a:ea typeface="Calibri"/>
                          <a:cs typeface="Times New Roman"/>
                        </a:rPr>
                        <a:t>T</a:t>
                      </a:r>
                      <a:r>
                        <a:rPr lang="en-US" sz="1400" b="1" dirty="0">
                          <a:effectLst/>
                          <a:latin typeface="+mn-lt"/>
                          <a:ea typeface="Calibri"/>
                          <a:cs typeface="Times New Roman"/>
                        </a:rPr>
                        <a:t>G</a:t>
                      </a:r>
                      <a:r>
                        <a:rPr lang="en-US" sz="1400" b="1" spc="5" dirty="0">
                          <a:effectLst/>
                          <a:latin typeface="+mn-lt"/>
                          <a:ea typeface="Calibri"/>
                          <a:cs typeface="Times New Roman"/>
                        </a:rPr>
                        <a:t>R</a:t>
                      </a:r>
                      <a:r>
                        <a:rPr lang="en-US" sz="1400" b="1" dirty="0">
                          <a:effectLst/>
                          <a:latin typeface="+mn-lt"/>
                          <a:ea typeface="Calibri"/>
                          <a:cs typeface="Times New Roman"/>
                        </a:rPr>
                        <a: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52705" algn="just">
                        <a:lnSpc>
                          <a:spcPct val="115000"/>
                        </a:lnSpc>
                        <a:spcBef>
                          <a:spcPts val="265"/>
                        </a:spcBef>
                        <a:spcAft>
                          <a:spcPts val="0"/>
                        </a:spcAft>
                      </a:pPr>
                      <a:r>
                        <a:rPr lang="en-US" sz="1400" b="1" spc="-5" dirty="0">
                          <a:effectLst/>
                          <a:latin typeface="+mn-lt"/>
                          <a:ea typeface="Calibri"/>
                          <a:cs typeface="Times New Roman"/>
                        </a:rPr>
                        <a:t>P</a:t>
                      </a:r>
                      <a:r>
                        <a:rPr lang="en-US" sz="1400" b="1" spc="-20" dirty="0">
                          <a:effectLst/>
                          <a:latin typeface="+mn-lt"/>
                          <a:ea typeface="Calibri"/>
                          <a:cs typeface="Times New Roman"/>
                        </a:rPr>
                        <a:t>r</a:t>
                      </a:r>
                      <a:r>
                        <a:rPr lang="en-US" sz="1400" b="1" dirty="0">
                          <a:effectLst/>
                          <a:latin typeface="+mn-lt"/>
                          <a:ea typeface="Calibri"/>
                          <a:cs typeface="Times New Roman"/>
                        </a:rPr>
                        <a:t>essuri</a:t>
                      </a:r>
                      <a:r>
                        <a:rPr lang="en-US" sz="1400" b="1" spc="-35" dirty="0">
                          <a:effectLst/>
                          <a:latin typeface="+mn-lt"/>
                          <a:ea typeface="Calibri"/>
                          <a:cs typeface="Times New Roman"/>
                        </a:rPr>
                        <a:t>z</a:t>
                      </a:r>
                      <a:r>
                        <a:rPr lang="en-US" sz="1400" b="1" dirty="0">
                          <a:effectLst/>
                          <a:latin typeface="+mn-lt"/>
                          <a:ea typeface="Calibri"/>
                          <a:cs typeface="Times New Roman"/>
                        </a:rPr>
                        <a:t>ed </a:t>
                      </a:r>
                      <a:r>
                        <a:rPr lang="en-US" sz="1400" b="1" spc="-25" dirty="0">
                          <a:effectLst/>
                          <a:latin typeface="+mn-lt"/>
                          <a:ea typeface="Calibri"/>
                          <a:cs typeface="Times New Roman"/>
                        </a:rPr>
                        <a:t>W</a:t>
                      </a:r>
                      <a:r>
                        <a:rPr lang="en-US" sz="1400" b="1" spc="-15" dirty="0">
                          <a:effectLst/>
                          <a:latin typeface="+mn-lt"/>
                          <a:ea typeface="Calibri"/>
                          <a:cs typeface="Times New Roman"/>
                        </a:rPr>
                        <a:t>at</a:t>
                      </a:r>
                      <a:r>
                        <a:rPr lang="en-US" sz="1400" b="1" dirty="0">
                          <a:effectLst/>
                          <a:latin typeface="+mn-lt"/>
                          <a:ea typeface="Calibri"/>
                          <a:cs typeface="Times New Roman"/>
                        </a:rPr>
                        <a:t>er</a:t>
                      </a:r>
                      <a:r>
                        <a:rPr lang="en-US" sz="1400" b="1" spc="-5" dirty="0">
                          <a:effectLst/>
                          <a:latin typeface="+mn-lt"/>
                          <a:ea typeface="Calibri"/>
                          <a:cs typeface="Times New Roman"/>
                        </a:rPr>
                        <a:t> </a:t>
                      </a: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a:t>
                      </a:r>
                    </a:p>
                    <a:p>
                      <a:pPr marL="35560" marR="427990" algn="just">
                        <a:lnSpc>
                          <a:spcPts val="1700"/>
                        </a:lnSpc>
                        <a:spcBef>
                          <a:spcPts val="0"/>
                        </a:spcBef>
                        <a:spcAft>
                          <a:spcPts val="0"/>
                        </a:spcAft>
                      </a:pPr>
                      <a:r>
                        <a:rPr lang="en-US" sz="1400" b="1" spc="-5" dirty="0">
                          <a:effectLst/>
                          <a:latin typeface="+mn-lt"/>
                          <a:ea typeface="Calibri"/>
                          <a:cs typeface="Times New Roman"/>
                        </a:rPr>
                        <a:t>(P</a:t>
                      </a:r>
                      <a:r>
                        <a:rPr lang="en-US" sz="1400" b="1" dirty="0">
                          <a:effectLst/>
                          <a:latin typeface="+mn-lt"/>
                          <a:ea typeface="Calibri"/>
                          <a:cs typeface="Times New Roman"/>
                        </a:rPr>
                        <a:t>WR)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46355" algn="l">
                        <a:lnSpc>
                          <a:spcPct val="115000"/>
                        </a:lnSpc>
                        <a:spcBef>
                          <a:spcPts val="265"/>
                        </a:spcBef>
                        <a:spcAft>
                          <a:spcPts val="0"/>
                        </a:spcAft>
                      </a:pPr>
                      <a:r>
                        <a:rPr lang="en-US" sz="1400" b="1" spc="5" dirty="0">
                          <a:effectLst/>
                          <a:latin typeface="+mn-lt"/>
                          <a:ea typeface="Calibri"/>
                          <a:cs typeface="Times New Roman"/>
                        </a:rPr>
                        <a:t>B</a:t>
                      </a:r>
                      <a:r>
                        <a:rPr lang="en-US" sz="1400" b="1" dirty="0">
                          <a:effectLst/>
                          <a:latin typeface="+mn-lt"/>
                          <a:ea typeface="Calibri"/>
                          <a:cs typeface="Times New Roman"/>
                        </a:rPr>
                        <a:t>o</a:t>
                      </a:r>
                      <a:r>
                        <a:rPr lang="en-US" sz="1400" b="1" spc="5" dirty="0">
                          <a:effectLst/>
                          <a:latin typeface="+mn-lt"/>
                          <a:ea typeface="Calibri"/>
                          <a:cs typeface="Times New Roman"/>
                        </a:rPr>
                        <a:t>i</a:t>
                      </a:r>
                      <a:r>
                        <a:rPr lang="en-US" sz="1400" b="1" spc="-10" dirty="0">
                          <a:effectLst/>
                          <a:latin typeface="+mn-lt"/>
                          <a:ea typeface="Calibri"/>
                          <a:cs typeface="Times New Roman"/>
                        </a:rPr>
                        <a:t>l</a:t>
                      </a:r>
                      <a:r>
                        <a:rPr lang="en-US" sz="1400" b="1" dirty="0">
                          <a:effectLst/>
                          <a:latin typeface="+mn-lt"/>
                          <a:ea typeface="Calibri"/>
                          <a:cs typeface="Times New Roman"/>
                        </a:rPr>
                        <a:t>ing</a:t>
                      </a:r>
                      <a:r>
                        <a:rPr lang="en-US" sz="1400" b="1" spc="-10" dirty="0">
                          <a:effectLst/>
                          <a:latin typeface="+mn-lt"/>
                          <a:ea typeface="Calibri"/>
                          <a:cs typeface="Times New Roman"/>
                        </a:rPr>
                        <a:t> </a:t>
                      </a:r>
                      <a:r>
                        <a:rPr lang="en-US" sz="1400" b="1" spc="-50" dirty="0">
                          <a:effectLst/>
                          <a:latin typeface="+mn-lt"/>
                          <a:ea typeface="Calibri"/>
                          <a:cs typeface="Times New Roman"/>
                        </a:rPr>
                        <a:t>W</a:t>
                      </a:r>
                      <a:r>
                        <a:rPr lang="en-US" sz="1400" b="1" spc="-15" dirty="0">
                          <a:effectLst/>
                          <a:latin typeface="+mn-lt"/>
                          <a:ea typeface="Calibri"/>
                          <a:cs typeface="Times New Roman"/>
                        </a:rPr>
                        <a:t>at</a:t>
                      </a:r>
                      <a:r>
                        <a:rPr lang="en-US" sz="1400" b="1" dirty="0">
                          <a:effectLst/>
                          <a:latin typeface="+mn-lt"/>
                          <a:ea typeface="Calibri"/>
                          <a:cs typeface="Times New Roman"/>
                        </a:rPr>
                        <a:t>er </a:t>
                      </a: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 </a:t>
                      </a:r>
                      <a:r>
                        <a:rPr lang="en-US" sz="1400" b="1" spc="-5" dirty="0">
                          <a:effectLst/>
                          <a:latin typeface="+mn-lt"/>
                          <a:ea typeface="Calibri"/>
                          <a:cs typeface="Times New Roman"/>
                        </a:rPr>
                        <a:t>(</a:t>
                      </a:r>
                      <a:r>
                        <a:rPr lang="en-US" sz="1400" b="1" spc="-10" dirty="0">
                          <a:effectLst/>
                          <a:latin typeface="+mn-lt"/>
                          <a:ea typeface="Calibri"/>
                          <a:cs typeface="Times New Roman"/>
                        </a:rPr>
                        <a:t>B</a:t>
                      </a:r>
                      <a:r>
                        <a:rPr lang="en-US" sz="1400" b="1" dirty="0">
                          <a:effectLst/>
                          <a:latin typeface="+mn-lt"/>
                          <a:ea typeface="Calibri"/>
                          <a:cs typeface="Times New Roman"/>
                        </a:rPr>
                        <a:t>WR)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45085" algn="l">
                        <a:lnSpc>
                          <a:spcPct val="115000"/>
                        </a:lnSpc>
                        <a:spcBef>
                          <a:spcPts val="265"/>
                        </a:spcBef>
                        <a:spcAft>
                          <a:spcPts val="0"/>
                        </a:spcAft>
                      </a:pPr>
                      <a:r>
                        <a:rPr lang="en-US" sz="1400" b="1" dirty="0">
                          <a:effectLst/>
                          <a:latin typeface="+mn-lt"/>
                          <a:ea typeface="Calibri"/>
                          <a:cs typeface="Times New Roman"/>
                        </a:rPr>
                        <a:t>He</a:t>
                      </a:r>
                      <a:r>
                        <a:rPr lang="en-US" sz="1400" b="1" spc="-25" dirty="0">
                          <a:effectLst/>
                          <a:latin typeface="+mn-lt"/>
                          <a:ea typeface="Calibri"/>
                          <a:cs typeface="Times New Roman"/>
                        </a:rPr>
                        <a:t>a</a:t>
                      </a:r>
                      <a:r>
                        <a:rPr lang="en-US" sz="1400" b="1" spc="15" dirty="0">
                          <a:effectLst/>
                          <a:latin typeface="+mn-lt"/>
                          <a:ea typeface="Calibri"/>
                          <a:cs typeface="Times New Roman"/>
                        </a:rPr>
                        <a:t>v</a:t>
                      </a:r>
                      <a:r>
                        <a:rPr lang="en-US" sz="1400" b="1" dirty="0">
                          <a:effectLst/>
                          <a:latin typeface="+mn-lt"/>
                          <a:ea typeface="Calibri"/>
                          <a:cs typeface="Times New Roman"/>
                        </a:rPr>
                        <a:t>y</a:t>
                      </a:r>
                      <a:r>
                        <a:rPr lang="en-US" sz="1400" b="1" spc="-5" dirty="0">
                          <a:effectLst/>
                          <a:latin typeface="+mn-lt"/>
                          <a:ea typeface="Calibri"/>
                          <a:cs typeface="Times New Roman"/>
                        </a:rPr>
                        <a:t> </a:t>
                      </a:r>
                      <a:r>
                        <a:rPr lang="en-US" sz="1400" b="1" spc="-50" dirty="0">
                          <a:effectLst/>
                          <a:latin typeface="+mn-lt"/>
                          <a:ea typeface="Calibri"/>
                          <a:cs typeface="Times New Roman"/>
                        </a:rPr>
                        <a:t>W</a:t>
                      </a:r>
                      <a:r>
                        <a:rPr lang="en-US" sz="1400" b="1" spc="-15" dirty="0">
                          <a:effectLst/>
                          <a:latin typeface="+mn-lt"/>
                          <a:ea typeface="Calibri"/>
                          <a:cs typeface="Times New Roman"/>
                        </a:rPr>
                        <a:t>ate</a:t>
                      </a:r>
                      <a:r>
                        <a:rPr lang="en-US" sz="1400" b="1" dirty="0">
                          <a:effectLst/>
                          <a:latin typeface="+mn-lt"/>
                          <a:ea typeface="Calibri"/>
                          <a:cs typeface="Times New Roman"/>
                        </a:rPr>
                        <a:t>r </a:t>
                      </a: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 </a:t>
                      </a:r>
                      <a:r>
                        <a:rPr lang="en-US" sz="1400" b="1" spc="-5" dirty="0">
                          <a:effectLst/>
                          <a:latin typeface="+mn-lt"/>
                          <a:ea typeface="Calibri"/>
                          <a:cs typeface="Times New Roman"/>
                        </a:rPr>
                        <a:t>(C</a:t>
                      </a:r>
                      <a:r>
                        <a:rPr lang="en-US" sz="1400" b="1" dirty="0">
                          <a:effectLst/>
                          <a:latin typeface="+mn-lt"/>
                          <a:ea typeface="Calibri"/>
                          <a:cs typeface="Times New Roman"/>
                        </a:rPr>
                        <a:t>A</a:t>
                      </a:r>
                      <a:r>
                        <a:rPr lang="en-US" sz="1400" b="1" spc="10" dirty="0">
                          <a:effectLst/>
                          <a:latin typeface="+mn-lt"/>
                          <a:ea typeface="Calibri"/>
                          <a:cs typeface="Times New Roman"/>
                        </a:rPr>
                        <a:t>N</a:t>
                      </a:r>
                      <a:r>
                        <a:rPr lang="en-US" sz="1400" b="1" dirty="0">
                          <a:effectLst/>
                          <a:latin typeface="+mn-lt"/>
                          <a:ea typeface="Calibri"/>
                          <a:cs typeface="Times New Roman"/>
                        </a:rPr>
                        <a:t>DU)</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398780" algn="l">
                        <a:lnSpc>
                          <a:spcPct val="115000"/>
                        </a:lnSpc>
                        <a:spcBef>
                          <a:spcPts val="265"/>
                        </a:spcBef>
                        <a:spcAft>
                          <a:spcPts val="0"/>
                        </a:spcAft>
                      </a:pPr>
                      <a:r>
                        <a:rPr lang="en-US" sz="1400" b="1" dirty="0">
                          <a:effectLst/>
                          <a:latin typeface="+mn-lt"/>
                          <a:ea typeface="Calibri"/>
                          <a:cs typeface="Times New Roman"/>
                        </a:rPr>
                        <a:t>Li</a:t>
                      </a:r>
                      <a:r>
                        <a:rPr lang="en-US" sz="1400" b="1" spc="-5" dirty="0">
                          <a:effectLst/>
                          <a:latin typeface="+mn-lt"/>
                          <a:ea typeface="Calibri"/>
                          <a:cs typeface="Times New Roman"/>
                        </a:rPr>
                        <a:t>qu</a:t>
                      </a:r>
                      <a:r>
                        <a:rPr lang="en-US" sz="1400" b="1" dirty="0">
                          <a:effectLst/>
                          <a:latin typeface="+mn-lt"/>
                          <a:ea typeface="Calibri"/>
                          <a:cs typeface="Times New Roman"/>
                        </a:rPr>
                        <a:t>id M</a:t>
                      </a:r>
                      <a:r>
                        <a:rPr lang="en-US" sz="1400" b="1" spc="-15" dirty="0">
                          <a:effectLst/>
                          <a:latin typeface="+mn-lt"/>
                          <a:ea typeface="Calibri"/>
                          <a:cs typeface="Times New Roman"/>
                        </a:rPr>
                        <a:t>et</a:t>
                      </a:r>
                      <a:r>
                        <a:rPr lang="en-US" sz="1400" b="1" dirty="0">
                          <a:effectLst/>
                          <a:latin typeface="+mn-lt"/>
                          <a:ea typeface="Calibri"/>
                          <a:cs typeface="Times New Roman"/>
                        </a:rPr>
                        <a:t>al </a:t>
                      </a:r>
                      <a:r>
                        <a:rPr lang="en-US" sz="1400" b="1" spc="-35" dirty="0">
                          <a:effectLst/>
                          <a:latin typeface="+mn-lt"/>
                          <a:ea typeface="Calibri"/>
                          <a:cs typeface="Times New Roman"/>
                        </a:rPr>
                        <a:t>F</a:t>
                      </a:r>
                      <a:r>
                        <a:rPr lang="en-US" sz="1400" b="1" dirty="0">
                          <a:effectLst/>
                          <a:latin typeface="+mn-lt"/>
                          <a:ea typeface="Calibri"/>
                          <a:cs typeface="Times New Roman"/>
                        </a:rPr>
                        <a:t>a</a:t>
                      </a:r>
                      <a:r>
                        <a:rPr lang="en-US" sz="1400" b="1" spc="-10" dirty="0">
                          <a:effectLst/>
                          <a:latin typeface="+mn-lt"/>
                          <a:ea typeface="Calibri"/>
                          <a:cs typeface="Times New Roman"/>
                        </a:rPr>
                        <a:t>s</a:t>
                      </a:r>
                      <a:r>
                        <a:rPr lang="en-US" sz="1400" b="1" dirty="0">
                          <a:effectLst/>
                          <a:latin typeface="+mn-lt"/>
                          <a:ea typeface="Calibri"/>
                          <a:cs typeface="Times New Roman"/>
                        </a:rPr>
                        <a:t>t </a:t>
                      </a:r>
                      <a:r>
                        <a:rPr lang="en-US" sz="1400" b="1" spc="5" dirty="0">
                          <a:effectLst/>
                          <a:latin typeface="+mn-lt"/>
                          <a:ea typeface="Calibri"/>
                          <a:cs typeface="Times New Roman"/>
                        </a:rPr>
                        <a:t>B</a:t>
                      </a:r>
                      <a:r>
                        <a:rPr lang="en-US" sz="1400" b="1" spc="-20" dirty="0">
                          <a:effectLst/>
                          <a:latin typeface="+mn-lt"/>
                          <a:ea typeface="Calibri"/>
                          <a:cs typeface="Times New Roman"/>
                        </a:rPr>
                        <a:t>r</a:t>
                      </a:r>
                      <a:r>
                        <a:rPr lang="en-US" sz="1400" b="1" dirty="0">
                          <a:effectLst/>
                          <a:latin typeface="+mn-lt"/>
                          <a:ea typeface="Calibri"/>
                          <a:cs typeface="Times New Roman"/>
                        </a:rPr>
                        <a:t>e</a:t>
                      </a:r>
                      <a:r>
                        <a:rPr lang="en-US" sz="1400" b="1" spc="-5" dirty="0">
                          <a:effectLst/>
                          <a:latin typeface="+mn-lt"/>
                          <a:ea typeface="Calibri"/>
                          <a:cs typeface="Times New Roman"/>
                        </a:rPr>
                        <a:t>ed</a:t>
                      </a:r>
                      <a:r>
                        <a:rPr lang="en-US" sz="1400" b="1" dirty="0">
                          <a:effectLst/>
                          <a:latin typeface="+mn-lt"/>
                          <a:ea typeface="Calibri"/>
                          <a:cs typeface="Times New Roman"/>
                        </a:rPr>
                        <a:t>er </a:t>
                      </a:r>
                      <a:r>
                        <a:rPr lang="en-US" sz="1400" b="1" spc="-20" dirty="0">
                          <a:effectLst/>
                          <a:latin typeface="+mn-lt"/>
                          <a:ea typeface="Calibri"/>
                          <a:cs typeface="Times New Roman"/>
                        </a:rPr>
                        <a:t>R</a:t>
                      </a:r>
                      <a:r>
                        <a:rPr lang="en-US" sz="1400" b="1" dirty="0">
                          <a:effectLst/>
                          <a:latin typeface="+mn-lt"/>
                          <a:ea typeface="Calibri"/>
                          <a:cs typeface="Times New Roman"/>
                        </a:rPr>
                        <a:t>ea</a:t>
                      </a:r>
                      <a:r>
                        <a:rPr lang="en-US" sz="1400" b="1" spc="-10" dirty="0">
                          <a:effectLst/>
                          <a:latin typeface="+mn-lt"/>
                          <a:ea typeface="Calibri"/>
                          <a:cs typeface="Times New Roman"/>
                        </a:rPr>
                        <a:t>c</a:t>
                      </a:r>
                      <a:r>
                        <a:rPr lang="en-US" sz="1400" b="1" spc="-15" dirty="0">
                          <a:effectLst/>
                          <a:latin typeface="+mn-lt"/>
                          <a:ea typeface="Calibri"/>
                          <a:cs typeface="Times New Roman"/>
                        </a:rPr>
                        <a:t>t</a:t>
                      </a:r>
                      <a:r>
                        <a:rPr lang="en-US" sz="1400" b="1" dirty="0">
                          <a:effectLst/>
                          <a:latin typeface="+mn-lt"/>
                          <a:ea typeface="Calibri"/>
                          <a:cs typeface="Times New Roman"/>
                        </a:rPr>
                        <a:t>or </a:t>
                      </a:r>
                      <a:r>
                        <a:rPr lang="en-US" sz="1400" b="1" spc="-5" dirty="0">
                          <a:effectLst/>
                          <a:latin typeface="+mn-lt"/>
                          <a:ea typeface="Calibri"/>
                          <a:cs typeface="Times New Roman"/>
                        </a:rPr>
                        <a:t>(</a:t>
                      </a:r>
                      <a:r>
                        <a:rPr lang="en-US" sz="1400" b="1" dirty="0">
                          <a:effectLst/>
                          <a:latin typeface="+mn-lt"/>
                          <a:ea typeface="Calibri"/>
                          <a:cs typeface="Times New Roman"/>
                        </a:rPr>
                        <a:t>LMF</a:t>
                      </a:r>
                      <a:r>
                        <a:rPr lang="en-US" sz="1400" b="1" spc="5" dirty="0">
                          <a:effectLst/>
                          <a:latin typeface="+mn-lt"/>
                          <a:ea typeface="Calibri"/>
                          <a:cs typeface="Times New Roman"/>
                        </a:rPr>
                        <a:t>BR</a:t>
                      </a:r>
                      <a:r>
                        <a:rPr lang="en-US" sz="1400" b="1" dirty="0">
                          <a:effectLst/>
                          <a:latin typeface="+mn-lt"/>
                          <a:ea typeface="Calibri"/>
                          <a:cs typeface="Times New Roman"/>
                        </a:rPr>
                        <a: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49811">
                <a:tc>
                  <a:txBody>
                    <a:bodyPr/>
                    <a:lstStyle/>
                    <a:p>
                      <a:pPr marL="35560" marR="0" algn="l">
                        <a:lnSpc>
                          <a:spcPct val="115000"/>
                        </a:lnSpc>
                        <a:spcBef>
                          <a:spcPts val="275"/>
                        </a:spcBef>
                        <a:spcAft>
                          <a:spcPts val="0"/>
                        </a:spcAft>
                      </a:pPr>
                      <a:r>
                        <a:rPr lang="en-US" sz="1400" spc="5">
                          <a:effectLst/>
                          <a:latin typeface="+mn-lt"/>
                          <a:ea typeface="Calibri"/>
                          <a:cs typeface="Times New Roman"/>
                        </a:rPr>
                        <a:t>N</a:t>
                      </a:r>
                      <a:r>
                        <a:rPr lang="en-US" sz="1400">
                          <a:effectLst/>
                          <a:latin typeface="+mn-lt"/>
                          <a:ea typeface="Calibri"/>
                          <a:cs typeface="Times New Roman"/>
                        </a:rPr>
                        <a:t>a</a:t>
                      </a:r>
                      <a:r>
                        <a:rPr lang="en-US" sz="1400" spc="-5">
                          <a:effectLst/>
                          <a:latin typeface="+mn-lt"/>
                          <a:ea typeface="Calibri"/>
                          <a:cs typeface="Times New Roman"/>
                        </a:rPr>
                        <a:t>m</a:t>
                      </a:r>
                      <a:r>
                        <a:rPr lang="en-US" sz="1400">
                          <a:effectLst/>
                          <a:latin typeface="+mn-lt"/>
                          <a:ea typeface="Calibri"/>
                          <a:cs typeface="Times New Roman"/>
                        </a:rPr>
                        <a:t>e</a:t>
                      </a:r>
                      <a:r>
                        <a:rPr lang="en-US" sz="1400" spc="-5">
                          <a:effectLst/>
                          <a:latin typeface="+mn-lt"/>
                          <a:ea typeface="Calibri"/>
                          <a:cs typeface="Times New Roman"/>
                        </a:rPr>
                        <a:t> </a:t>
                      </a:r>
                      <a:r>
                        <a:rPr lang="en-US" sz="1400">
                          <a:effectLst/>
                          <a:latin typeface="+mn-lt"/>
                          <a:ea typeface="Calibri"/>
                          <a:cs typeface="Times New Roman"/>
                        </a:rPr>
                        <a:t>of</a:t>
                      </a:r>
                    </a:p>
                    <a:p>
                      <a:pPr marL="35560" marR="0" algn="l">
                        <a:lnSpc>
                          <a:spcPts val="1705"/>
                        </a:lnSpc>
                        <a:spcBef>
                          <a:spcPts val="0"/>
                        </a:spcBef>
                        <a:spcAft>
                          <a:spcPts val="0"/>
                        </a:spcAft>
                      </a:pPr>
                      <a:r>
                        <a:rPr lang="en-US" sz="1400">
                          <a:effectLst/>
                          <a:latin typeface="+mn-lt"/>
                          <a:ea typeface="Calibri"/>
                          <a:cs typeface="Times New Roman"/>
                        </a:rPr>
                        <a:t>E</a:t>
                      </a:r>
                      <a:r>
                        <a:rPr lang="en-US" sz="1400" spc="-20">
                          <a:effectLst/>
                          <a:latin typeface="+mn-lt"/>
                          <a:ea typeface="Calibri"/>
                          <a:cs typeface="Times New Roman"/>
                        </a:rPr>
                        <a:t>x</a:t>
                      </a:r>
                      <a:r>
                        <a:rPr lang="en-US" sz="1400">
                          <a:effectLst/>
                          <a:latin typeface="+mn-lt"/>
                          <a:ea typeface="Calibri"/>
                          <a:cs typeface="Times New Roman"/>
                        </a:rPr>
                        <a:t>a</a:t>
                      </a:r>
                      <a:r>
                        <a:rPr lang="en-US" sz="1400" spc="-5">
                          <a:effectLst/>
                          <a:latin typeface="+mn-lt"/>
                          <a:ea typeface="Calibri"/>
                          <a:cs typeface="Times New Roman"/>
                        </a:rPr>
                        <a:t>mp</a:t>
                      </a:r>
                      <a:r>
                        <a:rPr lang="en-US" sz="1400">
                          <a:effectLst/>
                          <a:latin typeface="+mn-lt"/>
                          <a:ea typeface="Calibri"/>
                          <a:cs typeface="Times New Roman"/>
                        </a:rPr>
                        <a:t>le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spc="-5" dirty="0" err="1">
                          <a:effectLst/>
                          <a:latin typeface="+mn-lt"/>
                          <a:ea typeface="Calibri"/>
                          <a:cs typeface="Times New Roman"/>
                        </a:rPr>
                        <a:t>Ch</a:t>
                      </a:r>
                      <a:r>
                        <a:rPr lang="en-US" sz="1400" dirty="0" err="1">
                          <a:effectLst/>
                          <a:latin typeface="+mn-lt"/>
                          <a:ea typeface="Calibri"/>
                          <a:cs typeface="Times New Roman"/>
                        </a:rPr>
                        <a:t>a</a:t>
                      </a:r>
                      <a:r>
                        <a:rPr lang="en-US" sz="1400" spc="-5" dirty="0" err="1">
                          <a:effectLst/>
                          <a:latin typeface="+mn-lt"/>
                          <a:ea typeface="Calibri"/>
                          <a:cs typeface="Times New Roman"/>
                        </a:rPr>
                        <a:t>p</a:t>
                      </a:r>
                      <a:r>
                        <a:rPr lang="en-US" sz="1400" dirty="0" err="1">
                          <a:effectLst/>
                          <a:latin typeface="+mn-lt"/>
                          <a:ea typeface="Calibri"/>
                          <a:cs typeface="Times New Roman"/>
                        </a:rPr>
                        <a:t>el</a:t>
                      </a:r>
                      <a:r>
                        <a:rPr lang="en-US" sz="1400" spc="-5" dirty="0" err="1">
                          <a:effectLst/>
                          <a:latin typeface="+mn-lt"/>
                          <a:ea typeface="Calibri"/>
                          <a:cs typeface="Times New Roman"/>
                        </a:rPr>
                        <a:t>c</a:t>
                      </a:r>
                      <a:r>
                        <a:rPr lang="en-US" sz="1400" spc="-20" dirty="0" err="1">
                          <a:effectLst/>
                          <a:latin typeface="+mn-lt"/>
                          <a:ea typeface="Calibri"/>
                          <a:cs typeface="Times New Roman"/>
                        </a:rPr>
                        <a:t>r</a:t>
                      </a:r>
                      <a:r>
                        <a:rPr lang="en-US" sz="1400" dirty="0" err="1">
                          <a:effectLst/>
                          <a:latin typeface="+mn-lt"/>
                          <a:ea typeface="Calibri"/>
                          <a:cs typeface="Times New Roman"/>
                        </a:rPr>
                        <a:t>o</a:t>
                      </a:r>
                      <a:r>
                        <a:rPr lang="en-US" sz="1400" spc="5" dirty="0" err="1">
                          <a:effectLst/>
                          <a:latin typeface="+mn-lt"/>
                          <a:ea typeface="Calibri"/>
                          <a:cs typeface="Times New Roman"/>
                        </a:rPr>
                        <a:t>s</a:t>
                      </a:r>
                      <a:r>
                        <a:rPr lang="en-US" sz="1400" dirty="0" err="1">
                          <a:effectLst/>
                          <a:latin typeface="+mn-lt"/>
                          <a:ea typeface="Calibri"/>
                          <a:cs typeface="Times New Roman"/>
                        </a:rPr>
                        <a:t>s</a:t>
                      </a:r>
                      <a:endParaRPr lang="en-US" sz="1400" dirty="0">
                        <a:effectLst/>
                        <a:latin typeface="+mn-lt"/>
                        <a:ea typeface="Calibri"/>
                        <a:cs typeface="Times New Roman"/>
                      </a:endParaRPr>
                    </a:p>
                    <a:p>
                      <a:pPr marL="36195" marR="0" algn="l">
                        <a:lnSpc>
                          <a:spcPts val="1705"/>
                        </a:lnSpc>
                        <a:spcBef>
                          <a:spcPts val="0"/>
                        </a:spcBef>
                        <a:spcAft>
                          <a:spcPts val="0"/>
                        </a:spcAft>
                      </a:pPr>
                      <a:r>
                        <a:rPr lang="en-US" sz="1400" spc="-5" dirty="0">
                          <a:effectLst/>
                          <a:latin typeface="+mn-lt"/>
                          <a:ea typeface="Calibri"/>
                          <a:cs typeface="Times New Roman"/>
                        </a:rPr>
                        <a:t>(</a:t>
                      </a:r>
                      <a:r>
                        <a:rPr lang="en-US" sz="1400" dirty="0">
                          <a:effectLst/>
                          <a:latin typeface="+mn-lt"/>
                          <a:ea typeface="Calibri"/>
                          <a:cs typeface="Times New Roman"/>
                        </a:rPr>
                        <a:t>UK)</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spc="-20">
                          <a:effectLst/>
                          <a:latin typeface="+mn-lt"/>
                          <a:ea typeface="Calibri"/>
                          <a:cs typeface="Times New Roman"/>
                        </a:rPr>
                        <a:t>F</a:t>
                      </a:r>
                      <a:r>
                        <a:rPr lang="en-US" sz="1400">
                          <a:effectLst/>
                          <a:latin typeface="+mn-lt"/>
                          <a:ea typeface="Calibri"/>
                          <a:cs typeface="Times New Roman"/>
                        </a:rPr>
                        <a:t>o</a:t>
                      </a:r>
                      <a:r>
                        <a:rPr lang="en-US" sz="1400" spc="5">
                          <a:effectLst/>
                          <a:latin typeface="+mn-lt"/>
                          <a:ea typeface="Calibri"/>
                          <a:cs typeface="Times New Roman"/>
                        </a:rPr>
                        <a:t>r</a:t>
                      </a:r>
                      <a:r>
                        <a:rPr lang="en-US" sz="1400">
                          <a:effectLst/>
                          <a:latin typeface="+mn-lt"/>
                          <a:ea typeface="Calibri"/>
                          <a:cs typeface="Times New Roman"/>
                        </a:rPr>
                        <a:t>t</a:t>
                      </a:r>
                      <a:r>
                        <a:rPr lang="en-US" sz="1400" spc="-5">
                          <a:effectLst/>
                          <a:latin typeface="+mn-lt"/>
                          <a:ea typeface="Calibri"/>
                          <a:cs typeface="Times New Roman"/>
                        </a:rPr>
                        <a:t> </a:t>
                      </a:r>
                      <a:r>
                        <a:rPr lang="en-US" sz="1400">
                          <a:effectLst/>
                          <a:latin typeface="+mn-lt"/>
                          <a:ea typeface="Calibri"/>
                          <a:cs typeface="Times New Roman"/>
                        </a:rPr>
                        <a:t>St. </a:t>
                      </a:r>
                      <a:r>
                        <a:rPr lang="en-US" sz="1400" spc="-40">
                          <a:effectLst/>
                          <a:latin typeface="+mn-lt"/>
                          <a:ea typeface="Calibri"/>
                          <a:cs typeface="Times New Roman"/>
                        </a:rPr>
                        <a:t>V</a:t>
                      </a:r>
                      <a:r>
                        <a:rPr lang="en-US" sz="1400" spc="-20">
                          <a:effectLst/>
                          <a:latin typeface="+mn-lt"/>
                          <a:ea typeface="Calibri"/>
                          <a:cs typeface="Times New Roman"/>
                        </a:rPr>
                        <a:t>r</a:t>
                      </a:r>
                      <a:r>
                        <a:rPr lang="en-US" sz="1400">
                          <a:effectLst/>
                          <a:latin typeface="+mn-lt"/>
                          <a:ea typeface="Calibri"/>
                          <a:cs typeface="Times New Roman"/>
                        </a:rPr>
                        <a:t>ain</a:t>
                      </a:r>
                    </a:p>
                    <a:p>
                      <a:pPr marL="35560" marR="0" algn="l">
                        <a:lnSpc>
                          <a:spcPts val="1705"/>
                        </a:lnSpc>
                        <a:spcBef>
                          <a:spcPts val="0"/>
                        </a:spcBef>
                        <a:spcAft>
                          <a:spcPts val="0"/>
                        </a:spcAft>
                      </a:pPr>
                      <a:r>
                        <a:rPr lang="en-US" sz="1400" spc="-5">
                          <a:effectLst/>
                          <a:latin typeface="+mn-lt"/>
                          <a:ea typeface="Calibri"/>
                          <a:cs typeface="Times New Roman"/>
                        </a:rPr>
                        <a:t>(</a:t>
                      </a:r>
                      <a:r>
                        <a:rPr lang="en-US" sz="1400">
                          <a:effectLst/>
                          <a:latin typeface="+mn-lt"/>
                          <a:ea typeface="Calibri"/>
                          <a:cs typeface="Times New Roman"/>
                        </a:rPr>
                        <a:t>U</a:t>
                      </a:r>
                      <a:r>
                        <a:rPr lang="en-US" sz="1400" spc="-10">
                          <a:effectLst/>
                          <a:latin typeface="+mn-lt"/>
                          <a:ea typeface="Calibri"/>
                          <a:cs typeface="Times New Roman"/>
                        </a:rPr>
                        <a:t>S</a:t>
                      </a:r>
                      <a:r>
                        <a:rPr lang="en-US" sz="1400">
                          <a:effectLst/>
                          <a:latin typeface="+mn-lt"/>
                          <a:ea typeface="Calibri"/>
                          <a:cs typeface="Times New Roman"/>
                        </a:rPr>
                        <a:t>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Zi</a:t>
                      </a:r>
                      <a:r>
                        <a:rPr lang="en-US" sz="1400" spc="5">
                          <a:effectLst/>
                          <a:latin typeface="+mn-lt"/>
                          <a:ea typeface="Calibri"/>
                          <a:cs typeface="Times New Roman"/>
                        </a:rPr>
                        <a:t>o</a:t>
                      </a:r>
                      <a:r>
                        <a:rPr lang="en-US" sz="1400">
                          <a:effectLst/>
                          <a:latin typeface="+mn-lt"/>
                          <a:ea typeface="Calibri"/>
                          <a:cs typeface="Times New Roman"/>
                        </a:rPr>
                        <a:t>n</a:t>
                      </a:r>
                      <a:r>
                        <a:rPr lang="en-US" sz="1400" spc="-10">
                          <a:effectLst/>
                          <a:latin typeface="+mn-lt"/>
                          <a:ea typeface="Calibri"/>
                          <a:cs typeface="Times New Roman"/>
                        </a:rPr>
                        <a:t> </a:t>
                      </a:r>
                      <a:r>
                        <a:rPr lang="en-US" sz="1400" spc="-5">
                          <a:effectLst/>
                          <a:latin typeface="+mn-lt"/>
                          <a:ea typeface="Calibri"/>
                          <a:cs typeface="Times New Roman"/>
                        </a:rPr>
                        <a:t>(</a:t>
                      </a:r>
                      <a:r>
                        <a:rPr lang="en-US" sz="1400">
                          <a:effectLst/>
                          <a:latin typeface="+mn-lt"/>
                          <a:ea typeface="Calibri"/>
                          <a:cs typeface="Times New Roman"/>
                        </a:rPr>
                        <a:t>U</a:t>
                      </a:r>
                      <a:r>
                        <a:rPr lang="en-US" sz="1400" spc="-10">
                          <a:effectLst/>
                          <a:latin typeface="+mn-lt"/>
                          <a:ea typeface="Calibri"/>
                          <a:cs typeface="Times New Roman"/>
                        </a:rPr>
                        <a:t>S</a:t>
                      </a:r>
                      <a:r>
                        <a:rPr lang="en-US" sz="1400">
                          <a:effectLst/>
                          <a:latin typeface="+mn-lt"/>
                          <a:ea typeface="Calibri"/>
                          <a:cs typeface="Times New Roman"/>
                        </a:rPr>
                        <a:t>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spc="5">
                          <a:effectLst/>
                          <a:latin typeface="+mn-lt"/>
                          <a:ea typeface="Calibri"/>
                          <a:cs typeface="Times New Roman"/>
                        </a:rPr>
                        <a:t>B</a:t>
                      </a:r>
                      <a:r>
                        <a:rPr lang="en-US" sz="1400" spc="-35">
                          <a:effectLst/>
                          <a:latin typeface="+mn-lt"/>
                          <a:ea typeface="Calibri"/>
                          <a:cs typeface="Times New Roman"/>
                        </a:rPr>
                        <a:t>r</a:t>
                      </a:r>
                      <a:r>
                        <a:rPr lang="en-US" sz="1400">
                          <a:effectLst/>
                          <a:latin typeface="+mn-lt"/>
                          <a:ea typeface="Calibri"/>
                          <a:cs typeface="Times New Roman"/>
                        </a:rPr>
                        <a:t>o</a:t>
                      </a:r>
                      <a:r>
                        <a:rPr lang="en-US" sz="1400" spc="5">
                          <a:effectLst/>
                          <a:latin typeface="+mn-lt"/>
                          <a:ea typeface="Calibri"/>
                          <a:cs typeface="Times New Roman"/>
                        </a:rPr>
                        <a:t>w</a:t>
                      </a:r>
                      <a:r>
                        <a:rPr lang="en-US" sz="1400" spc="-5">
                          <a:effectLst/>
                          <a:latin typeface="+mn-lt"/>
                          <a:ea typeface="Calibri"/>
                          <a:cs typeface="Times New Roman"/>
                        </a:rPr>
                        <a:t>n</a:t>
                      </a:r>
                      <a:r>
                        <a:rPr lang="en-US" sz="1400">
                          <a:effectLst/>
                          <a:latin typeface="+mn-lt"/>
                          <a:ea typeface="Calibri"/>
                          <a:cs typeface="Times New Roman"/>
                        </a:rPr>
                        <a:t>e</a:t>
                      </a:r>
                      <a:r>
                        <a:rPr lang="en-US" sz="1400" spc="-5">
                          <a:effectLst/>
                          <a:latin typeface="+mn-lt"/>
                          <a:ea typeface="Calibri"/>
                          <a:cs typeface="Times New Roman"/>
                        </a:rPr>
                        <a:t> </a:t>
                      </a:r>
                      <a:r>
                        <a:rPr lang="en-US" sz="1400" spc="-20">
                          <a:effectLst/>
                          <a:latin typeface="+mn-lt"/>
                          <a:ea typeface="Calibri"/>
                          <a:cs typeface="Times New Roman"/>
                        </a:rPr>
                        <a:t>F</a:t>
                      </a:r>
                      <a:r>
                        <a:rPr lang="en-US" sz="1400">
                          <a:effectLst/>
                          <a:latin typeface="+mn-lt"/>
                          <a:ea typeface="Calibri"/>
                          <a:cs typeface="Times New Roman"/>
                        </a:rPr>
                        <a:t>e</a:t>
                      </a:r>
                      <a:r>
                        <a:rPr lang="en-US" sz="1400" spc="-10">
                          <a:effectLst/>
                          <a:latin typeface="+mn-lt"/>
                          <a:ea typeface="Calibri"/>
                          <a:cs typeface="Times New Roman"/>
                        </a:rPr>
                        <a:t>r</a:t>
                      </a:r>
                      <a:r>
                        <a:rPr lang="en-US" sz="1400" spc="15">
                          <a:effectLst/>
                          <a:latin typeface="+mn-lt"/>
                          <a:ea typeface="Calibri"/>
                          <a:cs typeface="Times New Roman"/>
                        </a:rPr>
                        <a:t>r</a:t>
                      </a:r>
                      <a:r>
                        <a:rPr lang="en-US" sz="1400">
                          <a:effectLst/>
                          <a:latin typeface="+mn-lt"/>
                          <a:ea typeface="Calibri"/>
                          <a:cs typeface="Times New Roman"/>
                        </a:rPr>
                        <a:t>y</a:t>
                      </a:r>
                    </a:p>
                    <a:p>
                      <a:pPr marL="35560" marR="0" algn="l">
                        <a:lnSpc>
                          <a:spcPts val="1705"/>
                        </a:lnSpc>
                        <a:spcBef>
                          <a:spcPts val="0"/>
                        </a:spcBef>
                        <a:spcAft>
                          <a:spcPts val="0"/>
                        </a:spcAft>
                      </a:pPr>
                      <a:r>
                        <a:rPr lang="en-US" sz="1400">
                          <a:effectLst/>
                          <a:latin typeface="+mn-lt"/>
                          <a:ea typeface="Calibri"/>
                          <a:cs typeface="Times New Roman"/>
                        </a:rPr>
                        <a:t>2</a:t>
                      </a:r>
                      <a:r>
                        <a:rPr lang="en-US" sz="1400" spc="-10">
                          <a:effectLst/>
                          <a:latin typeface="+mn-lt"/>
                          <a:ea typeface="Calibri"/>
                          <a:cs typeface="Times New Roman"/>
                        </a:rPr>
                        <a:t> </a:t>
                      </a:r>
                      <a:r>
                        <a:rPr lang="en-US" sz="1400" spc="-5">
                          <a:effectLst/>
                          <a:latin typeface="+mn-lt"/>
                          <a:ea typeface="Calibri"/>
                          <a:cs typeface="Times New Roman"/>
                        </a:rPr>
                        <a:t>(</a:t>
                      </a:r>
                      <a:r>
                        <a:rPr lang="en-US" sz="1400">
                          <a:effectLst/>
                          <a:latin typeface="+mn-lt"/>
                          <a:ea typeface="Calibri"/>
                          <a:cs typeface="Times New Roman"/>
                        </a:rPr>
                        <a:t>U</a:t>
                      </a:r>
                      <a:r>
                        <a:rPr lang="en-US" sz="1400" spc="-10">
                          <a:effectLst/>
                          <a:latin typeface="+mn-lt"/>
                          <a:ea typeface="Calibri"/>
                          <a:cs typeface="Times New Roman"/>
                        </a:rPr>
                        <a:t>S</a:t>
                      </a:r>
                      <a:r>
                        <a:rPr lang="en-US" sz="1400">
                          <a:effectLst/>
                          <a:latin typeface="+mn-lt"/>
                          <a:ea typeface="Calibri"/>
                          <a:cs typeface="Times New Roman"/>
                        </a:rPr>
                        <a:t>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spc="-5" dirty="0">
                          <a:effectLst/>
                          <a:latin typeface="+mn-lt"/>
                          <a:ea typeface="Calibri"/>
                          <a:cs typeface="Times New Roman"/>
                        </a:rPr>
                        <a:t>P</a:t>
                      </a:r>
                      <a:r>
                        <a:rPr lang="en-US" sz="1400" dirty="0">
                          <a:effectLst/>
                          <a:latin typeface="+mn-lt"/>
                          <a:ea typeface="Calibri"/>
                          <a:cs typeface="Times New Roman"/>
                        </a:rPr>
                        <a:t>i</a:t>
                      </a:r>
                      <a:r>
                        <a:rPr lang="en-US" sz="1400" spc="-5" dirty="0">
                          <a:effectLst/>
                          <a:latin typeface="+mn-lt"/>
                          <a:ea typeface="Calibri"/>
                          <a:cs typeface="Times New Roman"/>
                        </a:rPr>
                        <a:t>c</a:t>
                      </a:r>
                      <a:r>
                        <a:rPr lang="en-US" sz="1400" spc="-50" dirty="0">
                          <a:effectLst/>
                          <a:latin typeface="+mn-lt"/>
                          <a:ea typeface="Calibri"/>
                          <a:cs typeface="Times New Roman"/>
                        </a:rPr>
                        <a:t>k</a:t>
                      </a:r>
                      <a:r>
                        <a:rPr lang="en-US" sz="1400" dirty="0">
                          <a:effectLst/>
                          <a:latin typeface="+mn-lt"/>
                          <a:ea typeface="Calibri"/>
                          <a:cs typeface="Times New Roman"/>
                        </a:rPr>
                        <a:t>eri</a:t>
                      </a:r>
                      <a:r>
                        <a:rPr lang="en-US" sz="1400" spc="-5" dirty="0">
                          <a:effectLst/>
                          <a:latin typeface="+mn-lt"/>
                          <a:ea typeface="Calibri"/>
                          <a:cs typeface="Times New Roman"/>
                        </a:rPr>
                        <a:t>n</a:t>
                      </a:r>
                      <a:r>
                        <a:rPr lang="en-US" sz="1400" dirty="0">
                          <a:effectLst/>
                          <a:latin typeface="+mn-lt"/>
                          <a:ea typeface="Calibri"/>
                          <a:cs typeface="Times New Roman"/>
                        </a:rPr>
                        <a:t>g</a:t>
                      </a:r>
                    </a:p>
                    <a:p>
                      <a:pPr marL="35560" marR="0" algn="l">
                        <a:lnSpc>
                          <a:spcPts val="1705"/>
                        </a:lnSpc>
                        <a:spcBef>
                          <a:spcPts val="0"/>
                        </a:spcBef>
                        <a:spcAft>
                          <a:spcPts val="0"/>
                        </a:spcAft>
                      </a:pPr>
                      <a:r>
                        <a:rPr lang="en-US" sz="1400" spc="-5" dirty="0">
                          <a:effectLst/>
                          <a:latin typeface="+mn-lt"/>
                          <a:ea typeface="Calibri"/>
                          <a:cs typeface="Times New Roman"/>
                        </a:rPr>
                        <a:t>(C</a:t>
                      </a:r>
                      <a:r>
                        <a:rPr lang="en-US" sz="1400" dirty="0">
                          <a:effectLst/>
                          <a:latin typeface="+mn-lt"/>
                          <a:ea typeface="Calibri"/>
                          <a:cs typeface="Times New Roman"/>
                        </a:rPr>
                        <a:t>a</a:t>
                      </a:r>
                      <a:r>
                        <a:rPr lang="en-US" sz="1400" spc="-5" dirty="0">
                          <a:effectLst/>
                          <a:latin typeface="+mn-lt"/>
                          <a:ea typeface="Calibri"/>
                          <a:cs typeface="Times New Roman"/>
                        </a:rPr>
                        <a:t>n</a:t>
                      </a:r>
                      <a:r>
                        <a:rPr lang="en-US" sz="1400" dirty="0">
                          <a:effectLst/>
                          <a:latin typeface="+mn-lt"/>
                          <a:ea typeface="Calibri"/>
                          <a:cs typeface="Times New Roman"/>
                        </a:rPr>
                        <a:t>a</a:t>
                      </a:r>
                      <a:r>
                        <a:rPr lang="en-US" sz="1400" spc="-5" dirty="0">
                          <a:effectLst/>
                          <a:latin typeface="+mn-lt"/>
                          <a:ea typeface="Calibri"/>
                          <a:cs typeface="Times New Roman"/>
                        </a:rPr>
                        <a:t>d</a:t>
                      </a:r>
                      <a:r>
                        <a:rPr lang="en-US" sz="1400" dirty="0">
                          <a:effectLst/>
                          <a:latin typeface="+mn-lt"/>
                          <a:ea typeface="Calibri"/>
                          <a:cs typeface="Times New Roman"/>
                        </a:rPr>
                        <a:t>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spc="-5">
                          <a:effectLst/>
                          <a:latin typeface="+mn-lt"/>
                          <a:ea typeface="Calibri"/>
                          <a:cs typeface="Times New Roman"/>
                        </a:rPr>
                        <a:t>Ph</a:t>
                      </a:r>
                      <a:r>
                        <a:rPr lang="en-US" sz="1400">
                          <a:effectLst/>
                          <a:latin typeface="+mn-lt"/>
                          <a:ea typeface="Calibri"/>
                          <a:cs typeface="Times New Roman"/>
                        </a:rPr>
                        <a:t>e</a:t>
                      </a:r>
                      <a:r>
                        <a:rPr lang="en-US" sz="1400" spc="-10">
                          <a:effectLst/>
                          <a:latin typeface="+mn-lt"/>
                          <a:ea typeface="Calibri"/>
                          <a:cs typeface="Times New Roman"/>
                        </a:rPr>
                        <a:t>n</a:t>
                      </a:r>
                      <a:r>
                        <a:rPr lang="en-US" sz="1400">
                          <a:effectLst/>
                          <a:latin typeface="+mn-lt"/>
                          <a:ea typeface="Calibri"/>
                          <a:cs typeface="Times New Roman"/>
                        </a:rPr>
                        <a:t>ix </a:t>
                      </a:r>
                      <a:r>
                        <a:rPr lang="en-US" sz="1400" spc="-5">
                          <a:effectLst/>
                          <a:latin typeface="+mn-lt"/>
                          <a:ea typeface="Calibri"/>
                          <a:cs typeface="Times New Roman"/>
                        </a:rPr>
                        <a:t>(</a:t>
                      </a:r>
                      <a:r>
                        <a:rPr lang="en-US" sz="1400">
                          <a:effectLst/>
                          <a:latin typeface="+mn-lt"/>
                          <a:ea typeface="Calibri"/>
                          <a:cs typeface="Times New Roman"/>
                        </a:rPr>
                        <a:t>F</a:t>
                      </a:r>
                      <a:r>
                        <a:rPr lang="en-US" sz="1400" spc="-20">
                          <a:effectLst/>
                          <a:latin typeface="+mn-lt"/>
                          <a:ea typeface="Calibri"/>
                          <a:cs typeface="Times New Roman"/>
                        </a:rPr>
                        <a:t>r</a:t>
                      </a:r>
                      <a:r>
                        <a:rPr lang="en-US" sz="1400">
                          <a:effectLst/>
                          <a:latin typeface="+mn-lt"/>
                          <a:ea typeface="Calibri"/>
                          <a:cs typeface="Times New Roman"/>
                        </a:rPr>
                        <a:t>a</a:t>
                      </a:r>
                      <a:r>
                        <a:rPr lang="en-US" sz="1400" spc="-5">
                          <a:effectLst/>
                          <a:latin typeface="+mn-lt"/>
                          <a:ea typeface="Calibri"/>
                          <a:cs typeface="Times New Roman"/>
                        </a:rPr>
                        <a:t>nc</a:t>
                      </a:r>
                      <a:r>
                        <a:rPr lang="en-US" sz="1400">
                          <a:effectLst/>
                          <a:latin typeface="+mn-lt"/>
                          <a:ea typeface="Calibri"/>
                          <a:cs typeface="Times New Roman"/>
                        </a:rPr>
                        <a:t>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44206">
                <a:tc>
                  <a:txBody>
                    <a:bodyPr/>
                    <a:lstStyle/>
                    <a:p>
                      <a:pPr marL="35560" marR="0" algn="l">
                        <a:lnSpc>
                          <a:spcPct val="115000"/>
                        </a:lnSpc>
                        <a:spcBef>
                          <a:spcPts val="275"/>
                        </a:spcBef>
                        <a:spcAft>
                          <a:spcPts val="0"/>
                        </a:spcAft>
                      </a:pPr>
                      <a:r>
                        <a:rPr lang="en-US" sz="1400">
                          <a:effectLst/>
                          <a:latin typeface="+mn-lt"/>
                          <a:ea typeface="Calibri"/>
                          <a:cs typeface="Times New Roman"/>
                        </a:rPr>
                        <a:t>He</a:t>
                      </a:r>
                      <a:r>
                        <a:rPr lang="en-US" sz="1400" spc="-15">
                          <a:effectLst/>
                          <a:latin typeface="+mn-lt"/>
                          <a:ea typeface="Calibri"/>
                          <a:cs typeface="Times New Roman"/>
                        </a:rPr>
                        <a:t>a</a:t>
                      </a:r>
                      <a:r>
                        <a:rPr lang="en-US" sz="1400">
                          <a:effectLst/>
                          <a:latin typeface="+mn-lt"/>
                          <a:ea typeface="Calibri"/>
                          <a:cs typeface="Times New Roman"/>
                        </a:rPr>
                        <a:t>t</a:t>
                      </a:r>
                    </a:p>
                    <a:p>
                      <a:pPr marL="35560" marR="0" algn="l">
                        <a:lnSpc>
                          <a:spcPts val="1705"/>
                        </a:lnSpc>
                        <a:spcBef>
                          <a:spcPts val="0"/>
                        </a:spcBef>
                        <a:spcAft>
                          <a:spcPts val="0"/>
                        </a:spcAft>
                      </a:pPr>
                      <a:r>
                        <a:rPr lang="en-US" sz="1400" spc="-5">
                          <a:effectLst/>
                          <a:latin typeface="+mn-lt"/>
                          <a:ea typeface="Calibri"/>
                          <a:cs typeface="Times New Roman"/>
                        </a:rPr>
                        <a:t>Ou</a:t>
                      </a:r>
                      <a:r>
                        <a:rPr lang="en-US" sz="1400">
                          <a:effectLst/>
                          <a:latin typeface="+mn-lt"/>
                          <a:ea typeface="Calibri"/>
                          <a:cs typeface="Times New Roman"/>
                        </a:rPr>
                        <a:t>t</a:t>
                      </a:r>
                      <a:r>
                        <a:rPr lang="en-US" sz="1400" spc="-10">
                          <a:effectLst/>
                          <a:latin typeface="+mn-lt"/>
                          <a:ea typeface="Calibri"/>
                          <a:cs typeface="Times New Roman"/>
                        </a:rPr>
                        <a:t>p</a:t>
                      </a:r>
                      <a:r>
                        <a:rPr lang="en-US" sz="1400" spc="-5">
                          <a:effectLst/>
                          <a:latin typeface="+mn-lt"/>
                          <a:ea typeface="Calibri"/>
                          <a:cs typeface="Times New Roman"/>
                        </a:rPr>
                        <a:t>u</a:t>
                      </a:r>
                      <a:r>
                        <a:rPr lang="en-US" sz="1400">
                          <a:effectLst/>
                          <a:latin typeface="+mn-lt"/>
                          <a:ea typeface="Calibri"/>
                          <a:cs typeface="Times New Roman"/>
                        </a:rPr>
                        <a:t>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a:effectLst/>
                          <a:latin typeface="+mn-lt"/>
                          <a:ea typeface="Calibri"/>
                          <a:cs typeface="Times New Roman"/>
                        </a:rPr>
                        <a:t>8</a:t>
                      </a:r>
                      <a:r>
                        <a:rPr lang="en-US" sz="1400" spc="-5">
                          <a:effectLst/>
                          <a:latin typeface="+mn-lt"/>
                          <a:ea typeface="Calibri"/>
                          <a:cs typeface="Times New Roman"/>
                        </a:rPr>
                        <a:t>4</a:t>
                      </a:r>
                      <a:r>
                        <a:rPr lang="en-US" sz="1400">
                          <a:effectLst/>
                          <a:latin typeface="+mn-lt"/>
                          <a:ea typeface="Calibri"/>
                          <a:cs typeface="Times New Roman"/>
                        </a:rPr>
                        <a:t>0</a:t>
                      </a:r>
                      <a:r>
                        <a:rPr lang="en-US" sz="1400" spc="-10">
                          <a:effectLst/>
                          <a:latin typeface="+mn-lt"/>
                          <a:ea typeface="Calibri"/>
                          <a:cs typeface="Times New Roman"/>
                        </a:rPr>
                        <a:t> </a:t>
                      </a:r>
                      <a:r>
                        <a:rPr lang="en-US" sz="1400">
                          <a:effectLst/>
                          <a:latin typeface="+mn-lt"/>
                          <a:ea typeface="Calibri"/>
                          <a:cs typeface="Times New Roman"/>
                        </a:rPr>
                        <a:t>MWt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8</a:t>
                      </a:r>
                      <a:r>
                        <a:rPr lang="en-US" sz="1400" spc="-5">
                          <a:effectLst/>
                          <a:latin typeface="+mn-lt"/>
                          <a:ea typeface="Calibri"/>
                          <a:cs typeface="Times New Roman"/>
                        </a:rPr>
                        <a:t>4</a:t>
                      </a:r>
                      <a:r>
                        <a:rPr lang="en-US" sz="1400">
                          <a:effectLst/>
                          <a:latin typeface="+mn-lt"/>
                          <a:ea typeface="Calibri"/>
                          <a:cs typeface="Times New Roman"/>
                        </a:rPr>
                        <a:t>2</a:t>
                      </a:r>
                      <a:r>
                        <a:rPr lang="en-US" sz="1400" spc="-10">
                          <a:effectLst/>
                          <a:latin typeface="+mn-lt"/>
                          <a:ea typeface="Calibri"/>
                          <a:cs typeface="Times New Roman"/>
                        </a:rPr>
                        <a:t> </a:t>
                      </a:r>
                      <a:r>
                        <a:rPr lang="en-US" sz="1400">
                          <a:effectLst/>
                          <a:latin typeface="+mn-lt"/>
                          <a:ea typeface="Calibri"/>
                          <a:cs typeface="Times New Roman"/>
                        </a:rPr>
                        <a:t>MWt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3</a:t>
                      </a:r>
                      <a:r>
                        <a:rPr lang="en-US" sz="1400" spc="-5">
                          <a:effectLst/>
                          <a:latin typeface="+mn-lt"/>
                          <a:ea typeface="Calibri"/>
                          <a:cs typeface="Times New Roman"/>
                        </a:rPr>
                        <a:t>2</a:t>
                      </a:r>
                      <a:r>
                        <a:rPr lang="en-US" sz="1400">
                          <a:effectLst/>
                          <a:latin typeface="+mn-lt"/>
                          <a:ea typeface="Calibri"/>
                          <a:cs typeface="Times New Roman"/>
                        </a:rPr>
                        <a:t>50</a:t>
                      </a:r>
                      <a:r>
                        <a:rPr lang="en-US" sz="1400" spc="-10">
                          <a:effectLst/>
                          <a:latin typeface="+mn-lt"/>
                          <a:ea typeface="Calibri"/>
                          <a:cs typeface="Times New Roman"/>
                        </a:rPr>
                        <a:t> </a:t>
                      </a:r>
                      <a:r>
                        <a:rPr lang="en-US" sz="1400">
                          <a:effectLst/>
                          <a:latin typeface="+mn-lt"/>
                          <a:ea typeface="Calibri"/>
                          <a:cs typeface="Times New Roman"/>
                        </a:rPr>
                        <a:t>MWt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3</a:t>
                      </a:r>
                      <a:r>
                        <a:rPr lang="en-US" sz="1400" spc="-5">
                          <a:effectLst/>
                          <a:latin typeface="+mn-lt"/>
                          <a:ea typeface="Calibri"/>
                          <a:cs typeface="Times New Roman"/>
                        </a:rPr>
                        <a:t>2</a:t>
                      </a:r>
                      <a:r>
                        <a:rPr lang="en-US" sz="1400">
                          <a:effectLst/>
                          <a:latin typeface="+mn-lt"/>
                          <a:ea typeface="Calibri"/>
                          <a:cs typeface="Times New Roman"/>
                        </a:rPr>
                        <a:t>93</a:t>
                      </a:r>
                      <a:r>
                        <a:rPr lang="en-US" sz="1400" spc="-10">
                          <a:effectLst/>
                          <a:latin typeface="+mn-lt"/>
                          <a:ea typeface="Calibri"/>
                          <a:cs typeface="Times New Roman"/>
                        </a:rPr>
                        <a:t> </a:t>
                      </a:r>
                      <a:r>
                        <a:rPr lang="en-US" sz="1400">
                          <a:effectLst/>
                          <a:latin typeface="+mn-lt"/>
                          <a:ea typeface="Calibri"/>
                          <a:cs typeface="Times New Roman"/>
                        </a:rPr>
                        <a:t>MWt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dirty="0">
                          <a:effectLst/>
                          <a:latin typeface="+mn-lt"/>
                          <a:ea typeface="Calibri"/>
                          <a:cs typeface="Times New Roman"/>
                        </a:rPr>
                        <a:t>1</a:t>
                      </a:r>
                      <a:r>
                        <a:rPr lang="en-US" sz="1400" spc="-5" dirty="0">
                          <a:effectLst/>
                          <a:latin typeface="+mn-lt"/>
                          <a:ea typeface="Calibri"/>
                          <a:cs typeface="Times New Roman"/>
                        </a:rPr>
                        <a:t>7</a:t>
                      </a:r>
                      <a:r>
                        <a:rPr lang="en-US" sz="1400" dirty="0">
                          <a:effectLst/>
                          <a:latin typeface="+mn-lt"/>
                          <a:ea typeface="Calibri"/>
                          <a:cs typeface="Times New Roman"/>
                        </a:rPr>
                        <a:t>44</a:t>
                      </a:r>
                      <a:r>
                        <a:rPr lang="en-US" sz="1400" spc="-10" dirty="0">
                          <a:effectLst/>
                          <a:latin typeface="+mn-lt"/>
                          <a:ea typeface="Calibri"/>
                          <a:cs typeface="Times New Roman"/>
                        </a:rPr>
                        <a:t> </a:t>
                      </a:r>
                      <a:r>
                        <a:rPr lang="en-US" sz="1400" dirty="0" err="1">
                          <a:effectLst/>
                          <a:latin typeface="+mn-lt"/>
                          <a:ea typeface="Calibri"/>
                          <a:cs typeface="Times New Roman"/>
                        </a:rPr>
                        <a:t>MWt</a:t>
                      </a:r>
                      <a:endParaRPr lang="en-US" sz="1400" dirty="0">
                        <a:effectLst/>
                        <a:latin typeface="+mn-lt"/>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a:effectLst/>
                          <a:latin typeface="+mn-lt"/>
                          <a:ea typeface="Calibri"/>
                          <a:cs typeface="Times New Roman"/>
                        </a:rPr>
                        <a:t>5</a:t>
                      </a:r>
                      <a:r>
                        <a:rPr lang="en-US" sz="1400" spc="-5">
                          <a:effectLst/>
                          <a:latin typeface="+mn-lt"/>
                          <a:ea typeface="Calibri"/>
                          <a:cs typeface="Times New Roman"/>
                        </a:rPr>
                        <a:t>6</a:t>
                      </a:r>
                      <a:r>
                        <a:rPr lang="en-US" sz="1400">
                          <a:effectLst/>
                          <a:latin typeface="+mn-lt"/>
                          <a:ea typeface="Calibri"/>
                          <a:cs typeface="Times New Roman"/>
                        </a:rPr>
                        <a:t>3</a:t>
                      </a:r>
                      <a:r>
                        <a:rPr lang="en-US" sz="1400" spc="-10">
                          <a:effectLst/>
                          <a:latin typeface="+mn-lt"/>
                          <a:ea typeface="Calibri"/>
                          <a:cs typeface="Times New Roman"/>
                        </a:rPr>
                        <a:t> </a:t>
                      </a:r>
                      <a:r>
                        <a:rPr lang="en-US" sz="1400">
                          <a:effectLst/>
                          <a:latin typeface="+mn-lt"/>
                          <a:ea typeface="Calibri"/>
                          <a:cs typeface="Times New Roman"/>
                        </a:rPr>
                        <a:t>MWt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05882">
                <a:tc>
                  <a:txBody>
                    <a:bodyPr/>
                    <a:lstStyle/>
                    <a:p>
                      <a:pPr marL="35560" marR="0" algn="l">
                        <a:lnSpc>
                          <a:spcPct val="115000"/>
                        </a:lnSpc>
                        <a:spcBef>
                          <a:spcPts val="270"/>
                        </a:spcBef>
                        <a:spcAft>
                          <a:spcPts val="0"/>
                        </a:spcAft>
                      </a:pPr>
                      <a:r>
                        <a:rPr lang="en-US" sz="1400">
                          <a:effectLst/>
                          <a:latin typeface="+mn-lt"/>
                          <a:ea typeface="Calibri"/>
                          <a:cs typeface="Times New Roman"/>
                        </a:rPr>
                        <a:t>Ele</a:t>
                      </a:r>
                      <a:r>
                        <a:rPr lang="en-US" sz="1400" spc="-10">
                          <a:effectLst/>
                          <a:latin typeface="+mn-lt"/>
                          <a:ea typeface="Calibri"/>
                          <a:cs typeface="Times New Roman"/>
                        </a:rPr>
                        <a:t>c</a:t>
                      </a:r>
                      <a:r>
                        <a:rPr lang="en-US" sz="1400">
                          <a:effectLst/>
                          <a:latin typeface="+mn-lt"/>
                          <a:ea typeface="Calibri"/>
                          <a:cs typeface="Times New Roman"/>
                        </a:rPr>
                        <a:t>tri</a:t>
                      </a:r>
                      <a:r>
                        <a:rPr lang="en-US" sz="1400" spc="-15">
                          <a:effectLst/>
                          <a:latin typeface="+mn-lt"/>
                          <a:ea typeface="Calibri"/>
                          <a:cs typeface="Times New Roman"/>
                        </a:rPr>
                        <a:t>c</a:t>
                      </a:r>
                      <a:r>
                        <a:rPr lang="en-US" sz="1400">
                          <a:effectLst/>
                          <a:latin typeface="+mn-lt"/>
                          <a:ea typeface="Calibri"/>
                          <a:cs typeface="Times New Roman"/>
                        </a:rPr>
                        <a:t>al</a:t>
                      </a:r>
                    </a:p>
                    <a:p>
                      <a:pPr marL="35560" marR="0" algn="l">
                        <a:lnSpc>
                          <a:spcPts val="1705"/>
                        </a:lnSpc>
                        <a:spcBef>
                          <a:spcPts val="0"/>
                        </a:spcBef>
                        <a:spcAft>
                          <a:spcPts val="0"/>
                        </a:spcAft>
                      </a:pPr>
                      <a:r>
                        <a:rPr lang="en-US" sz="1400" spc="-5">
                          <a:effectLst/>
                          <a:latin typeface="+mn-lt"/>
                          <a:ea typeface="Calibri"/>
                          <a:cs typeface="Times New Roman"/>
                        </a:rPr>
                        <a:t>Ou</a:t>
                      </a:r>
                      <a:r>
                        <a:rPr lang="en-US" sz="1400">
                          <a:effectLst/>
                          <a:latin typeface="+mn-lt"/>
                          <a:ea typeface="Calibri"/>
                          <a:cs typeface="Times New Roman"/>
                        </a:rPr>
                        <a:t>t</a:t>
                      </a:r>
                      <a:r>
                        <a:rPr lang="en-US" sz="1400" spc="-10">
                          <a:effectLst/>
                          <a:latin typeface="+mn-lt"/>
                          <a:ea typeface="Calibri"/>
                          <a:cs typeface="Times New Roman"/>
                        </a:rPr>
                        <a:t>p</a:t>
                      </a:r>
                      <a:r>
                        <a:rPr lang="en-US" sz="1400" spc="-5">
                          <a:effectLst/>
                          <a:latin typeface="+mn-lt"/>
                          <a:ea typeface="Calibri"/>
                          <a:cs typeface="Times New Roman"/>
                        </a:rPr>
                        <a:t>u</a:t>
                      </a:r>
                      <a:r>
                        <a:rPr lang="en-US" sz="1400">
                          <a:effectLst/>
                          <a:latin typeface="+mn-lt"/>
                          <a:ea typeface="Calibri"/>
                          <a:cs typeface="Times New Roman"/>
                        </a:rPr>
                        <a:t>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0"/>
                        </a:spcBef>
                        <a:spcAft>
                          <a:spcPts val="0"/>
                        </a:spcAft>
                      </a:pPr>
                      <a:r>
                        <a:rPr lang="en-US" sz="1400">
                          <a:effectLst/>
                          <a:latin typeface="+mn-lt"/>
                          <a:ea typeface="Calibri"/>
                          <a:cs typeface="Times New Roman"/>
                        </a:rPr>
                        <a:t>2</a:t>
                      </a:r>
                      <a:r>
                        <a:rPr lang="en-US" sz="1400" spc="-5">
                          <a:effectLst/>
                          <a:latin typeface="+mn-lt"/>
                          <a:ea typeface="Calibri"/>
                          <a:cs typeface="Times New Roman"/>
                        </a:rPr>
                        <a:t>7</a:t>
                      </a:r>
                      <a:r>
                        <a:rPr lang="en-US" sz="1400">
                          <a:effectLst/>
                          <a:latin typeface="+mn-lt"/>
                          <a:ea typeface="Calibri"/>
                          <a:cs typeface="Times New Roman"/>
                        </a:rPr>
                        <a:t>5</a:t>
                      </a:r>
                      <a:r>
                        <a:rPr lang="en-US" sz="1400" spc="-10">
                          <a:effectLst/>
                          <a:latin typeface="+mn-lt"/>
                          <a:ea typeface="Calibri"/>
                          <a:cs typeface="Times New Roman"/>
                        </a:rPr>
                        <a:t> </a:t>
                      </a:r>
                      <a:r>
                        <a:rPr lang="en-US" sz="1400">
                          <a:effectLst/>
                          <a:latin typeface="+mn-lt"/>
                          <a:ea typeface="Calibri"/>
                          <a:cs typeface="Times New Roman"/>
                        </a:rPr>
                        <a:t>M</a:t>
                      </a:r>
                      <a:r>
                        <a:rPr lang="en-US" sz="1400" spc="-50">
                          <a:effectLst/>
                          <a:latin typeface="+mn-lt"/>
                          <a:ea typeface="Calibri"/>
                          <a:cs typeface="Times New Roman"/>
                        </a:rPr>
                        <a:t>W</a:t>
                      </a:r>
                      <a:r>
                        <a:rPr lang="en-US" sz="1400">
                          <a:effectLst/>
                          <a:latin typeface="+mn-lt"/>
                          <a:ea typeface="Calibri"/>
                          <a:cs typeface="Times New Roman"/>
                        </a:rPr>
                        <a:t>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0"/>
                        </a:spcBef>
                        <a:spcAft>
                          <a:spcPts val="0"/>
                        </a:spcAft>
                      </a:pPr>
                      <a:r>
                        <a:rPr lang="en-US" sz="1400" dirty="0">
                          <a:effectLst/>
                          <a:latin typeface="+mn-lt"/>
                          <a:ea typeface="Calibri"/>
                          <a:cs typeface="Times New Roman"/>
                        </a:rPr>
                        <a:t>3</a:t>
                      </a:r>
                      <a:r>
                        <a:rPr lang="en-US" sz="1400" spc="-5" dirty="0">
                          <a:effectLst/>
                          <a:latin typeface="+mn-lt"/>
                          <a:ea typeface="Calibri"/>
                          <a:cs typeface="Times New Roman"/>
                        </a:rPr>
                        <a:t>3</a:t>
                      </a:r>
                      <a:r>
                        <a:rPr lang="en-US" sz="1400" dirty="0">
                          <a:effectLst/>
                          <a:latin typeface="+mn-lt"/>
                          <a:ea typeface="Calibri"/>
                          <a:cs typeface="Times New Roman"/>
                        </a:rPr>
                        <a:t>0</a:t>
                      </a:r>
                      <a:r>
                        <a:rPr lang="en-US" sz="1400" spc="-10" dirty="0">
                          <a:effectLst/>
                          <a:latin typeface="+mn-lt"/>
                          <a:ea typeface="Calibri"/>
                          <a:cs typeface="Times New Roman"/>
                        </a:rPr>
                        <a:t> </a:t>
                      </a:r>
                      <a:r>
                        <a:rPr lang="en-US" sz="1400" dirty="0" err="1">
                          <a:effectLst/>
                          <a:latin typeface="+mn-lt"/>
                          <a:ea typeface="Calibri"/>
                          <a:cs typeface="Times New Roman"/>
                        </a:rPr>
                        <a:t>M</a:t>
                      </a:r>
                      <a:r>
                        <a:rPr lang="en-US" sz="1400" spc="-50" dirty="0" err="1">
                          <a:effectLst/>
                          <a:latin typeface="+mn-lt"/>
                          <a:ea typeface="Calibri"/>
                          <a:cs typeface="Times New Roman"/>
                        </a:rPr>
                        <a:t>W</a:t>
                      </a:r>
                      <a:r>
                        <a:rPr lang="en-US" sz="1400" dirty="0" err="1">
                          <a:effectLst/>
                          <a:latin typeface="+mn-lt"/>
                          <a:ea typeface="Calibri"/>
                          <a:cs typeface="Times New Roman"/>
                        </a:rPr>
                        <a:t>e</a:t>
                      </a:r>
                      <a:endParaRPr lang="en-US" sz="1400" dirty="0">
                        <a:effectLst/>
                        <a:latin typeface="+mn-lt"/>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0"/>
                        </a:spcBef>
                        <a:spcAft>
                          <a:spcPts val="0"/>
                        </a:spcAft>
                      </a:pPr>
                      <a:r>
                        <a:rPr lang="en-US" sz="1400" spc="-5">
                          <a:effectLst/>
                          <a:latin typeface="+mn-lt"/>
                          <a:ea typeface="Calibri"/>
                          <a:cs typeface="Times New Roman"/>
                        </a:rPr>
                        <a:t>10</a:t>
                      </a:r>
                      <a:r>
                        <a:rPr lang="en-US" sz="1400">
                          <a:effectLst/>
                          <a:latin typeface="+mn-lt"/>
                          <a:ea typeface="Calibri"/>
                          <a:cs typeface="Times New Roman"/>
                        </a:rPr>
                        <a:t>50</a:t>
                      </a:r>
                      <a:r>
                        <a:rPr lang="en-US" sz="1400" spc="-10">
                          <a:effectLst/>
                          <a:latin typeface="+mn-lt"/>
                          <a:ea typeface="Calibri"/>
                          <a:cs typeface="Times New Roman"/>
                        </a:rPr>
                        <a:t> </a:t>
                      </a:r>
                      <a:r>
                        <a:rPr lang="en-US" sz="1400">
                          <a:effectLst/>
                          <a:latin typeface="+mn-lt"/>
                          <a:ea typeface="Calibri"/>
                          <a:cs typeface="Times New Roman"/>
                        </a:rPr>
                        <a:t>MWe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0"/>
                        </a:spcBef>
                        <a:spcAft>
                          <a:spcPts val="0"/>
                        </a:spcAft>
                      </a:pPr>
                      <a:r>
                        <a:rPr lang="en-US" sz="1400">
                          <a:effectLst/>
                          <a:latin typeface="+mn-lt"/>
                          <a:ea typeface="Calibri"/>
                          <a:cs typeface="Times New Roman"/>
                        </a:rPr>
                        <a:t>1</a:t>
                      </a:r>
                      <a:r>
                        <a:rPr lang="en-US" sz="1400" spc="-5">
                          <a:effectLst/>
                          <a:latin typeface="+mn-lt"/>
                          <a:ea typeface="Calibri"/>
                          <a:cs typeface="Times New Roman"/>
                        </a:rPr>
                        <a:t>0</a:t>
                      </a:r>
                      <a:r>
                        <a:rPr lang="en-US" sz="1400">
                          <a:effectLst/>
                          <a:latin typeface="+mn-lt"/>
                          <a:ea typeface="Calibri"/>
                          <a:cs typeface="Times New Roman"/>
                        </a:rPr>
                        <a:t>65</a:t>
                      </a:r>
                      <a:r>
                        <a:rPr lang="en-US" sz="1400" spc="-10">
                          <a:effectLst/>
                          <a:latin typeface="+mn-lt"/>
                          <a:ea typeface="Calibri"/>
                          <a:cs typeface="Times New Roman"/>
                        </a:rPr>
                        <a:t> </a:t>
                      </a:r>
                      <a:r>
                        <a:rPr lang="en-US" sz="1400">
                          <a:effectLst/>
                          <a:latin typeface="+mn-lt"/>
                          <a:ea typeface="Calibri"/>
                          <a:cs typeface="Times New Roman"/>
                        </a:rPr>
                        <a:t>M</a:t>
                      </a:r>
                      <a:r>
                        <a:rPr lang="en-US" sz="1400" spc="-50">
                          <a:effectLst/>
                          <a:latin typeface="+mn-lt"/>
                          <a:ea typeface="Calibri"/>
                          <a:cs typeface="Times New Roman"/>
                        </a:rPr>
                        <a:t>W</a:t>
                      </a:r>
                      <a:r>
                        <a:rPr lang="en-US" sz="1400">
                          <a:effectLst/>
                          <a:latin typeface="+mn-lt"/>
                          <a:ea typeface="Calibri"/>
                          <a:cs typeface="Times New Roman"/>
                        </a:rPr>
                        <a:t>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0"/>
                        </a:spcBef>
                        <a:spcAft>
                          <a:spcPts val="0"/>
                        </a:spcAft>
                      </a:pPr>
                      <a:r>
                        <a:rPr lang="en-US" sz="1400" dirty="0">
                          <a:effectLst/>
                          <a:latin typeface="+mn-lt"/>
                          <a:ea typeface="Calibri"/>
                          <a:cs typeface="Times New Roman"/>
                        </a:rPr>
                        <a:t>3</a:t>
                      </a:r>
                      <a:r>
                        <a:rPr lang="en-US" sz="1400" spc="-5" dirty="0">
                          <a:effectLst/>
                          <a:latin typeface="+mn-lt"/>
                          <a:ea typeface="Calibri"/>
                          <a:cs typeface="Times New Roman"/>
                        </a:rPr>
                        <a:t>0</a:t>
                      </a:r>
                      <a:r>
                        <a:rPr lang="en-US" sz="1400" dirty="0">
                          <a:effectLst/>
                          <a:latin typeface="+mn-lt"/>
                          <a:ea typeface="Calibri"/>
                          <a:cs typeface="Times New Roman"/>
                        </a:rPr>
                        <a:t>8</a:t>
                      </a:r>
                      <a:r>
                        <a:rPr lang="en-US" sz="1400" spc="-10" dirty="0">
                          <a:effectLst/>
                          <a:latin typeface="+mn-lt"/>
                          <a:ea typeface="Calibri"/>
                          <a:cs typeface="Times New Roman"/>
                        </a:rPr>
                        <a:t> </a:t>
                      </a:r>
                      <a:r>
                        <a:rPr lang="en-US" sz="1400" dirty="0" err="1">
                          <a:effectLst/>
                          <a:latin typeface="+mn-lt"/>
                          <a:ea typeface="Calibri"/>
                          <a:cs typeface="Times New Roman"/>
                        </a:rPr>
                        <a:t>M</a:t>
                      </a:r>
                      <a:r>
                        <a:rPr lang="en-US" sz="1400" spc="-50" dirty="0" err="1">
                          <a:effectLst/>
                          <a:latin typeface="+mn-lt"/>
                          <a:ea typeface="Calibri"/>
                          <a:cs typeface="Times New Roman"/>
                        </a:rPr>
                        <a:t>W</a:t>
                      </a:r>
                      <a:r>
                        <a:rPr lang="en-US" sz="1400" dirty="0" err="1">
                          <a:effectLst/>
                          <a:latin typeface="+mn-lt"/>
                          <a:ea typeface="Calibri"/>
                          <a:cs typeface="Times New Roman"/>
                        </a:rPr>
                        <a:t>e</a:t>
                      </a:r>
                      <a:endParaRPr lang="en-US" sz="1400" dirty="0">
                        <a:effectLst/>
                        <a:latin typeface="+mn-lt"/>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0"/>
                        </a:spcBef>
                        <a:spcAft>
                          <a:spcPts val="0"/>
                        </a:spcAft>
                      </a:pPr>
                      <a:r>
                        <a:rPr lang="en-US" sz="1400">
                          <a:effectLst/>
                          <a:latin typeface="+mn-lt"/>
                          <a:ea typeface="Calibri"/>
                          <a:cs typeface="Times New Roman"/>
                        </a:rPr>
                        <a:t>2</a:t>
                      </a:r>
                      <a:r>
                        <a:rPr lang="en-US" sz="1400" spc="-5">
                          <a:effectLst/>
                          <a:latin typeface="+mn-lt"/>
                          <a:ea typeface="Calibri"/>
                          <a:cs typeface="Times New Roman"/>
                        </a:rPr>
                        <a:t>3</a:t>
                      </a:r>
                      <a:r>
                        <a:rPr lang="en-US" sz="1400">
                          <a:effectLst/>
                          <a:latin typeface="+mn-lt"/>
                          <a:ea typeface="Calibri"/>
                          <a:cs typeface="Times New Roman"/>
                        </a:rPr>
                        <a:t>3</a:t>
                      </a:r>
                      <a:r>
                        <a:rPr lang="en-US" sz="1400" spc="-10">
                          <a:effectLst/>
                          <a:latin typeface="+mn-lt"/>
                          <a:ea typeface="Calibri"/>
                          <a:cs typeface="Times New Roman"/>
                        </a:rPr>
                        <a:t> </a:t>
                      </a:r>
                      <a:r>
                        <a:rPr lang="en-US" sz="1400">
                          <a:effectLst/>
                          <a:latin typeface="+mn-lt"/>
                          <a:ea typeface="Calibri"/>
                          <a:cs typeface="Times New Roman"/>
                        </a:rPr>
                        <a:t>M</a:t>
                      </a:r>
                      <a:r>
                        <a:rPr lang="en-US" sz="1400" spc="-50">
                          <a:effectLst/>
                          <a:latin typeface="+mn-lt"/>
                          <a:ea typeface="Calibri"/>
                          <a:cs typeface="Times New Roman"/>
                        </a:rPr>
                        <a:t>W</a:t>
                      </a:r>
                      <a:r>
                        <a:rPr lang="en-US" sz="1400">
                          <a:effectLst/>
                          <a:latin typeface="+mn-lt"/>
                          <a:ea typeface="Calibri"/>
                          <a:cs typeface="Times New Roman"/>
                        </a:rPr>
                        <a:t>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10655">
                <a:tc>
                  <a:txBody>
                    <a:bodyPr/>
                    <a:lstStyle/>
                    <a:p>
                      <a:pPr marL="35560" marR="0" algn="l">
                        <a:lnSpc>
                          <a:spcPct val="115000"/>
                        </a:lnSpc>
                        <a:spcBef>
                          <a:spcPts val="270"/>
                        </a:spcBef>
                        <a:spcAft>
                          <a:spcPts val="0"/>
                        </a:spcAft>
                      </a:pPr>
                      <a:r>
                        <a:rPr lang="en-US" sz="1400">
                          <a:effectLst/>
                          <a:latin typeface="+mn-lt"/>
                          <a:ea typeface="Calibri"/>
                          <a:cs typeface="Times New Roman"/>
                        </a:rPr>
                        <a:t>Fu</a:t>
                      </a:r>
                      <a:r>
                        <a:rPr lang="en-US" sz="1400" spc="-5">
                          <a:effectLst/>
                          <a:latin typeface="+mn-lt"/>
                          <a:ea typeface="Calibri"/>
                          <a:cs typeface="Times New Roman"/>
                        </a:rPr>
                        <a:t>e</a:t>
                      </a:r>
                      <a:r>
                        <a:rPr lang="en-US" sz="1400">
                          <a:effectLst/>
                          <a:latin typeface="+mn-lt"/>
                          <a:ea typeface="Calibri"/>
                          <a:cs typeface="Times New Roman"/>
                        </a:rPr>
                        <a:t>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90170" algn="l">
                        <a:lnSpc>
                          <a:spcPct val="115000"/>
                        </a:lnSpc>
                        <a:spcBef>
                          <a:spcPts val="270"/>
                        </a:spcBef>
                        <a:spcAft>
                          <a:spcPts val="0"/>
                        </a:spcAft>
                      </a:pPr>
                      <a:r>
                        <a:rPr lang="en-US" sz="1400" spc="5">
                          <a:effectLst/>
                          <a:latin typeface="+mn-lt"/>
                          <a:ea typeface="Calibri"/>
                          <a:cs typeface="Times New Roman"/>
                        </a:rPr>
                        <a:t>N</a:t>
                      </a:r>
                      <a:r>
                        <a:rPr lang="en-US" sz="1400" spc="-15">
                          <a:effectLst/>
                          <a:latin typeface="+mn-lt"/>
                          <a:ea typeface="Calibri"/>
                          <a:cs typeface="Times New Roman"/>
                        </a:rPr>
                        <a:t>a</a:t>
                      </a:r>
                      <a:r>
                        <a:rPr lang="en-US" sz="1400">
                          <a:effectLst/>
                          <a:latin typeface="+mn-lt"/>
                          <a:ea typeface="Calibri"/>
                          <a:cs typeface="Times New Roman"/>
                        </a:rPr>
                        <a:t>t</a:t>
                      </a:r>
                      <a:r>
                        <a:rPr lang="en-US" sz="1400" spc="-10">
                          <a:effectLst/>
                          <a:latin typeface="+mn-lt"/>
                          <a:ea typeface="Calibri"/>
                          <a:cs typeface="Times New Roman"/>
                        </a:rPr>
                        <a:t>u</a:t>
                      </a:r>
                      <a:r>
                        <a:rPr lang="en-US" sz="1400" spc="-20">
                          <a:effectLst/>
                          <a:latin typeface="+mn-lt"/>
                          <a:ea typeface="Calibri"/>
                          <a:cs typeface="Times New Roman"/>
                        </a:rPr>
                        <a:t>r</a:t>
                      </a:r>
                      <a:r>
                        <a:rPr lang="en-US" sz="1400" spc="-15">
                          <a:effectLst/>
                          <a:latin typeface="+mn-lt"/>
                          <a:ea typeface="Calibri"/>
                          <a:cs typeface="Times New Roman"/>
                        </a:rPr>
                        <a:t>a</a:t>
                      </a:r>
                      <a:r>
                        <a:rPr lang="en-US" sz="1400">
                          <a:effectLst/>
                          <a:latin typeface="+mn-lt"/>
                          <a:ea typeface="Calibri"/>
                          <a:cs typeface="Times New Roman"/>
                        </a:rPr>
                        <a:t>l U</a:t>
                      </a:r>
                      <a:r>
                        <a:rPr lang="en-US" sz="1400" spc="-25">
                          <a:effectLst/>
                          <a:latin typeface="+mn-lt"/>
                          <a:ea typeface="Calibri"/>
                          <a:cs typeface="Times New Roman"/>
                        </a:rPr>
                        <a:t>r</a:t>
                      </a:r>
                      <a:r>
                        <a:rPr lang="en-US" sz="1400">
                          <a:effectLst/>
                          <a:latin typeface="+mn-lt"/>
                          <a:ea typeface="Calibri"/>
                          <a:cs typeface="Times New Roman"/>
                        </a:rPr>
                        <a:t>a</a:t>
                      </a:r>
                      <a:r>
                        <a:rPr lang="en-US" sz="1400" spc="-5">
                          <a:effectLst/>
                          <a:latin typeface="+mn-lt"/>
                          <a:ea typeface="Calibri"/>
                          <a:cs typeface="Times New Roman"/>
                        </a:rPr>
                        <a:t>n</a:t>
                      </a:r>
                      <a:r>
                        <a:rPr lang="en-US" sz="1400">
                          <a:effectLst/>
                          <a:latin typeface="+mn-lt"/>
                          <a:ea typeface="Calibri"/>
                          <a:cs typeface="Times New Roman"/>
                        </a:rPr>
                        <a:t>ium M</a:t>
                      </a:r>
                      <a:r>
                        <a:rPr lang="en-US" sz="1400" spc="-15">
                          <a:effectLst/>
                          <a:latin typeface="+mn-lt"/>
                          <a:ea typeface="Calibri"/>
                          <a:cs typeface="Times New Roman"/>
                        </a:rPr>
                        <a:t>et</a:t>
                      </a:r>
                      <a:r>
                        <a:rPr lang="en-US" sz="1400">
                          <a:effectLst/>
                          <a:latin typeface="+mn-lt"/>
                          <a:ea typeface="Calibri"/>
                          <a:cs typeface="Times New Roman"/>
                        </a:rPr>
                        <a:t>al</a:t>
                      </a:r>
                      <a:r>
                        <a:rPr lang="en-US" sz="1400" spc="310">
                          <a:effectLst/>
                          <a:latin typeface="+mn-lt"/>
                          <a:ea typeface="Calibri"/>
                          <a:cs typeface="Times New Roman"/>
                        </a:rPr>
                        <a:t> </a:t>
                      </a:r>
                      <a:r>
                        <a:rPr lang="en-US" sz="1400" spc="-5">
                          <a:effectLst/>
                          <a:latin typeface="+mn-lt"/>
                          <a:ea typeface="Calibri"/>
                          <a:cs typeface="Times New Roman"/>
                        </a:rPr>
                        <a:t>c</a:t>
                      </a:r>
                      <a:r>
                        <a:rPr lang="en-US" sz="1400">
                          <a:effectLst/>
                          <a:latin typeface="+mn-lt"/>
                          <a:ea typeface="Calibri"/>
                          <a:cs typeface="Times New Roman"/>
                        </a:rPr>
                        <a:t>lad in</a:t>
                      </a:r>
                      <a:r>
                        <a:rPr lang="en-US" sz="1400" spc="-10">
                          <a:effectLst/>
                          <a:latin typeface="+mn-lt"/>
                          <a:ea typeface="Calibri"/>
                          <a:cs typeface="Times New Roman"/>
                        </a:rPr>
                        <a:t> </a:t>
                      </a:r>
                      <a:r>
                        <a:rPr lang="en-US" sz="1400">
                          <a:effectLst/>
                          <a:latin typeface="+mn-lt"/>
                          <a:ea typeface="Calibri"/>
                          <a:cs typeface="Times New Roman"/>
                        </a:rPr>
                        <a:t>Mag</a:t>
                      </a:r>
                      <a:r>
                        <a:rPr lang="en-US" sz="1400" spc="-5">
                          <a:effectLst/>
                          <a:latin typeface="+mn-lt"/>
                          <a:ea typeface="Calibri"/>
                          <a:cs typeface="Times New Roman"/>
                        </a:rPr>
                        <a:t>n</a:t>
                      </a:r>
                      <a:r>
                        <a:rPr lang="en-US" sz="1400" spc="-20">
                          <a:effectLst/>
                          <a:latin typeface="+mn-lt"/>
                          <a:ea typeface="Calibri"/>
                          <a:cs typeface="Times New Roman"/>
                        </a:rPr>
                        <a:t>o</a:t>
                      </a:r>
                      <a:r>
                        <a:rPr lang="en-US" sz="1400">
                          <a:effectLst/>
                          <a:latin typeface="+mn-lt"/>
                          <a:ea typeface="Calibri"/>
                          <a:cs typeface="Times New Roman"/>
                        </a:rPr>
                        <a:t>x all</a:t>
                      </a:r>
                      <a:r>
                        <a:rPr lang="en-US" sz="1400" spc="-5">
                          <a:effectLst/>
                          <a:latin typeface="+mn-lt"/>
                          <a:ea typeface="Calibri"/>
                          <a:cs typeface="Times New Roman"/>
                        </a:rPr>
                        <a:t>o</a:t>
                      </a:r>
                      <a:r>
                        <a:rPr lang="en-US" sz="1400">
                          <a:effectLst/>
                          <a:latin typeface="+mn-lt"/>
                          <a:ea typeface="Calibri"/>
                          <a:cs typeface="Times New Roman"/>
                        </a:rPr>
                        <a:t>y</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6985" algn="l">
                        <a:lnSpc>
                          <a:spcPct val="115000"/>
                        </a:lnSpc>
                        <a:spcBef>
                          <a:spcPts val="270"/>
                        </a:spcBef>
                        <a:spcAft>
                          <a:spcPts val="0"/>
                        </a:spcAft>
                      </a:pPr>
                      <a:r>
                        <a:rPr lang="en-US" sz="1400" dirty="0">
                          <a:effectLst/>
                          <a:latin typeface="+mn-lt"/>
                          <a:ea typeface="Calibri"/>
                          <a:cs typeface="Times New Roman"/>
                        </a:rPr>
                        <a:t>U</a:t>
                      </a:r>
                      <a:r>
                        <a:rPr lang="en-US" sz="1400" spc="-25" dirty="0">
                          <a:effectLst/>
                          <a:latin typeface="+mn-lt"/>
                          <a:ea typeface="Calibri"/>
                          <a:cs typeface="Times New Roman"/>
                        </a:rPr>
                        <a:t>r</a:t>
                      </a:r>
                      <a:r>
                        <a:rPr lang="en-US" sz="1400" dirty="0">
                          <a:effectLst/>
                          <a:latin typeface="+mn-lt"/>
                          <a:ea typeface="Calibri"/>
                          <a:cs typeface="Times New Roman"/>
                        </a:rPr>
                        <a:t>a</a:t>
                      </a:r>
                      <a:r>
                        <a:rPr lang="en-US" sz="1400" spc="-5" dirty="0">
                          <a:effectLst/>
                          <a:latin typeface="+mn-lt"/>
                          <a:ea typeface="Calibri"/>
                          <a:cs typeface="Times New Roman"/>
                        </a:rPr>
                        <a:t>n</a:t>
                      </a:r>
                      <a:r>
                        <a:rPr lang="en-US" sz="1400" dirty="0">
                          <a:effectLst/>
                          <a:latin typeface="+mn-lt"/>
                          <a:ea typeface="Calibri"/>
                          <a:cs typeface="Times New Roman"/>
                        </a:rPr>
                        <a:t>ium</a:t>
                      </a:r>
                      <a:r>
                        <a:rPr lang="en-US" sz="1400" spc="-15" dirty="0">
                          <a:effectLst/>
                          <a:latin typeface="+mn-lt"/>
                          <a:ea typeface="Calibri"/>
                          <a:cs typeface="Times New Roman"/>
                        </a:rPr>
                        <a:t> </a:t>
                      </a:r>
                      <a:r>
                        <a:rPr lang="en-US" sz="1400" spc="-20" dirty="0">
                          <a:effectLst/>
                          <a:latin typeface="+mn-lt"/>
                          <a:ea typeface="Calibri"/>
                          <a:cs typeface="Times New Roman"/>
                        </a:rPr>
                        <a:t>c</a:t>
                      </a:r>
                      <a:r>
                        <a:rPr lang="en-US" sz="1400" dirty="0">
                          <a:effectLst/>
                          <a:latin typeface="+mn-lt"/>
                          <a:ea typeface="Calibri"/>
                          <a:cs typeface="Times New Roman"/>
                        </a:rPr>
                        <a:t>arbi</a:t>
                      </a:r>
                      <a:r>
                        <a:rPr lang="en-US" sz="1400" spc="-5" dirty="0">
                          <a:effectLst/>
                          <a:latin typeface="+mn-lt"/>
                          <a:ea typeface="Calibri"/>
                          <a:cs typeface="Times New Roman"/>
                        </a:rPr>
                        <a:t>d</a:t>
                      </a:r>
                      <a:r>
                        <a:rPr lang="en-US" sz="1400" dirty="0">
                          <a:effectLst/>
                          <a:latin typeface="+mn-lt"/>
                          <a:ea typeface="Calibri"/>
                          <a:cs typeface="Times New Roman"/>
                        </a:rPr>
                        <a:t>e </a:t>
                      </a:r>
                      <a:r>
                        <a:rPr lang="en-US" sz="1400" spc="-5" dirty="0">
                          <a:effectLst/>
                          <a:latin typeface="+mn-lt"/>
                          <a:ea typeface="Calibri"/>
                          <a:cs typeface="Times New Roman"/>
                        </a:rPr>
                        <a:t>p</a:t>
                      </a:r>
                      <a:r>
                        <a:rPr lang="en-US" sz="1400" dirty="0">
                          <a:effectLst/>
                          <a:latin typeface="+mn-lt"/>
                          <a:ea typeface="Calibri"/>
                          <a:cs typeface="Times New Roman"/>
                        </a:rPr>
                        <a:t>arti</a:t>
                      </a:r>
                      <a:r>
                        <a:rPr lang="en-US" sz="1400" spc="-5" dirty="0">
                          <a:effectLst/>
                          <a:latin typeface="+mn-lt"/>
                          <a:ea typeface="Calibri"/>
                          <a:cs typeface="Times New Roman"/>
                        </a:rPr>
                        <a:t>c</a:t>
                      </a:r>
                      <a:r>
                        <a:rPr lang="en-US" sz="1400" dirty="0">
                          <a:effectLst/>
                          <a:latin typeface="+mn-lt"/>
                          <a:ea typeface="Calibri"/>
                          <a:cs typeface="Times New Roman"/>
                        </a:rPr>
                        <a:t>les, e</a:t>
                      </a:r>
                      <a:r>
                        <a:rPr lang="en-US" sz="1400" spc="-10" dirty="0">
                          <a:effectLst/>
                          <a:latin typeface="+mn-lt"/>
                          <a:ea typeface="Calibri"/>
                          <a:cs typeface="Times New Roman"/>
                        </a:rPr>
                        <a:t>n</a:t>
                      </a:r>
                      <a:r>
                        <a:rPr lang="en-US" sz="1400" dirty="0">
                          <a:effectLst/>
                          <a:latin typeface="+mn-lt"/>
                          <a:ea typeface="Calibri"/>
                          <a:cs typeface="Times New Roman"/>
                        </a:rPr>
                        <a:t>ric</a:t>
                      </a:r>
                      <a:r>
                        <a:rPr lang="en-US" sz="1400" spc="-10" dirty="0">
                          <a:effectLst/>
                          <a:latin typeface="+mn-lt"/>
                          <a:ea typeface="Calibri"/>
                          <a:cs typeface="Times New Roman"/>
                        </a:rPr>
                        <a:t>h</a:t>
                      </a:r>
                      <a:r>
                        <a:rPr lang="en-US" sz="1400" dirty="0">
                          <a:effectLst/>
                          <a:latin typeface="+mn-lt"/>
                          <a:ea typeface="Calibri"/>
                          <a:cs typeface="Times New Roman"/>
                        </a:rPr>
                        <a:t>e</a:t>
                      </a:r>
                      <a:r>
                        <a:rPr lang="en-US" sz="1400" spc="-10" dirty="0">
                          <a:effectLst/>
                          <a:latin typeface="+mn-lt"/>
                          <a:ea typeface="Calibri"/>
                          <a:cs typeface="Times New Roman"/>
                        </a:rPr>
                        <a:t>d</a:t>
                      </a:r>
                      <a:r>
                        <a:rPr lang="en-US" sz="1400" dirty="0">
                          <a:effectLst/>
                          <a:latin typeface="+mn-lt"/>
                          <a:ea typeface="Calibri"/>
                          <a:cs typeface="Times New Roman"/>
                        </a:rPr>
                        <a:t>, </a:t>
                      </a:r>
                      <a:r>
                        <a:rPr lang="en-US" sz="1400" spc="-15" dirty="0">
                          <a:effectLst/>
                          <a:latin typeface="+mn-lt"/>
                          <a:ea typeface="Calibri"/>
                          <a:cs typeface="Times New Roman"/>
                        </a:rPr>
                        <a:t>c</a:t>
                      </a:r>
                      <a:r>
                        <a:rPr lang="en-US" sz="1400" dirty="0">
                          <a:effectLst/>
                          <a:latin typeface="+mn-lt"/>
                          <a:ea typeface="Calibri"/>
                          <a:cs typeface="Times New Roman"/>
                        </a:rPr>
                        <a:t>o</a:t>
                      </a:r>
                      <a:r>
                        <a:rPr lang="en-US" sz="1400" spc="-10" dirty="0">
                          <a:effectLst/>
                          <a:latin typeface="+mn-lt"/>
                          <a:ea typeface="Calibri"/>
                          <a:cs typeface="Times New Roman"/>
                        </a:rPr>
                        <a:t>a</a:t>
                      </a:r>
                      <a:r>
                        <a:rPr lang="en-US" sz="1400" spc="-15" dirty="0">
                          <a:effectLst/>
                          <a:latin typeface="+mn-lt"/>
                          <a:ea typeface="Calibri"/>
                          <a:cs typeface="Times New Roman"/>
                        </a:rPr>
                        <a:t>t</a:t>
                      </a:r>
                      <a:r>
                        <a:rPr lang="en-US" sz="1400" dirty="0">
                          <a:effectLst/>
                          <a:latin typeface="+mn-lt"/>
                          <a:ea typeface="Calibri"/>
                          <a:cs typeface="Times New Roman"/>
                        </a:rPr>
                        <a:t>ed in</a:t>
                      </a:r>
                      <a:r>
                        <a:rPr lang="en-US" sz="1400" spc="-10" dirty="0">
                          <a:effectLst/>
                          <a:latin typeface="+mn-lt"/>
                          <a:ea typeface="Calibri"/>
                          <a:cs typeface="Times New Roman"/>
                        </a:rPr>
                        <a:t> </a:t>
                      </a:r>
                      <a:r>
                        <a:rPr lang="en-US" sz="1400" dirty="0">
                          <a:effectLst/>
                          <a:latin typeface="+mn-lt"/>
                          <a:ea typeface="Calibri"/>
                          <a:cs typeface="Times New Roman"/>
                        </a:rPr>
                        <a:t>g</a:t>
                      </a:r>
                      <a:r>
                        <a:rPr lang="en-US" sz="1400" spc="-25" dirty="0">
                          <a:effectLst/>
                          <a:latin typeface="+mn-lt"/>
                          <a:ea typeface="Calibri"/>
                          <a:cs typeface="Times New Roman"/>
                        </a:rPr>
                        <a:t>r</a:t>
                      </a:r>
                      <a:r>
                        <a:rPr lang="en-US" sz="1400" dirty="0">
                          <a:effectLst/>
                          <a:latin typeface="+mn-lt"/>
                          <a:ea typeface="Calibri"/>
                          <a:cs typeface="Times New Roman"/>
                        </a:rPr>
                        <a:t>a</a:t>
                      </a:r>
                      <a:r>
                        <a:rPr lang="en-US" sz="1400" spc="-5" dirty="0">
                          <a:effectLst/>
                          <a:latin typeface="+mn-lt"/>
                          <a:ea typeface="Calibri"/>
                          <a:cs typeface="Times New Roman"/>
                        </a:rPr>
                        <a:t>ph</a:t>
                      </a:r>
                      <a:r>
                        <a:rPr lang="en-US" sz="1400" dirty="0">
                          <a:effectLst/>
                          <a:latin typeface="+mn-lt"/>
                          <a:ea typeface="Calibri"/>
                          <a:cs typeface="Times New Roman"/>
                        </a:rPr>
                        <a:t>i</a:t>
                      </a:r>
                      <a:r>
                        <a:rPr lang="en-US" sz="1400" spc="-10" dirty="0">
                          <a:effectLst/>
                          <a:latin typeface="+mn-lt"/>
                          <a:ea typeface="Calibri"/>
                          <a:cs typeface="Times New Roman"/>
                        </a:rPr>
                        <a:t>t</a:t>
                      </a:r>
                      <a:r>
                        <a:rPr lang="en-US" sz="1400" dirty="0">
                          <a:effectLst/>
                          <a:latin typeface="+mn-lt"/>
                          <a:ea typeface="Calibri"/>
                          <a:cs typeface="Times New Roman"/>
                        </a:rPr>
                        <a:t>e</a:t>
                      </a:r>
                      <a:r>
                        <a:rPr lang="en-US" sz="1400" spc="-5" dirty="0">
                          <a:effectLst/>
                          <a:latin typeface="+mn-lt"/>
                          <a:ea typeface="Calibri"/>
                          <a:cs typeface="Times New Roman"/>
                        </a:rPr>
                        <a:t> m</a:t>
                      </a:r>
                      <a:r>
                        <a:rPr lang="en-US" sz="1400" spc="-15" dirty="0">
                          <a:effectLst/>
                          <a:latin typeface="+mn-lt"/>
                          <a:ea typeface="Calibri"/>
                          <a:cs typeface="Times New Roman"/>
                        </a:rPr>
                        <a:t>a</a:t>
                      </a:r>
                      <a:r>
                        <a:rPr lang="en-US" sz="1400" dirty="0">
                          <a:effectLst/>
                          <a:latin typeface="+mn-lt"/>
                          <a:ea typeface="Calibri"/>
                          <a:cs typeface="Times New Roman"/>
                        </a:rPr>
                        <a:t>trix</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154940" algn="l">
                        <a:lnSpc>
                          <a:spcPct val="115000"/>
                        </a:lnSpc>
                        <a:spcBef>
                          <a:spcPts val="270"/>
                        </a:spcBef>
                        <a:spcAft>
                          <a:spcPts val="0"/>
                        </a:spcAft>
                      </a:pPr>
                      <a:r>
                        <a:rPr lang="en-US" sz="1400" dirty="0">
                          <a:effectLst/>
                          <a:latin typeface="+mn-lt"/>
                          <a:ea typeface="Calibri"/>
                          <a:cs typeface="Times New Roman"/>
                        </a:rPr>
                        <a:t>U</a:t>
                      </a:r>
                      <a:r>
                        <a:rPr lang="en-US" sz="1400" spc="-25" dirty="0">
                          <a:effectLst/>
                          <a:latin typeface="+mn-lt"/>
                          <a:ea typeface="Calibri"/>
                          <a:cs typeface="Times New Roman"/>
                        </a:rPr>
                        <a:t>r</a:t>
                      </a:r>
                      <a:r>
                        <a:rPr lang="en-US" sz="1400" dirty="0">
                          <a:effectLst/>
                          <a:latin typeface="+mn-lt"/>
                          <a:ea typeface="Calibri"/>
                          <a:cs typeface="Times New Roman"/>
                        </a:rPr>
                        <a:t>a</a:t>
                      </a:r>
                      <a:r>
                        <a:rPr lang="en-US" sz="1400" spc="-5" dirty="0">
                          <a:effectLst/>
                          <a:latin typeface="+mn-lt"/>
                          <a:ea typeface="Calibri"/>
                          <a:cs typeface="Times New Roman"/>
                        </a:rPr>
                        <a:t>n</a:t>
                      </a:r>
                      <a:r>
                        <a:rPr lang="en-US" sz="1400" dirty="0">
                          <a:effectLst/>
                          <a:latin typeface="+mn-lt"/>
                          <a:ea typeface="Calibri"/>
                          <a:cs typeface="Times New Roman"/>
                        </a:rPr>
                        <a:t>ium </a:t>
                      </a:r>
                      <a:r>
                        <a:rPr lang="en-US" sz="1400" spc="-20" dirty="0">
                          <a:effectLst/>
                          <a:latin typeface="+mn-lt"/>
                          <a:ea typeface="Calibri"/>
                          <a:cs typeface="Times New Roman"/>
                        </a:rPr>
                        <a:t>o</a:t>
                      </a:r>
                      <a:r>
                        <a:rPr lang="en-US" sz="1400" dirty="0">
                          <a:effectLst/>
                          <a:latin typeface="+mn-lt"/>
                          <a:ea typeface="Calibri"/>
                          <a:cs typeface="Times New Roman"/>
                        </a:rPr>
                        <a:t>x</a:t>
                      </a:r>
                      <a:r>
                        <a:rPr lang="en-US" sz="1400" spc="5" dirty="0">
                          <a:effectLst/>
                          <a:latin typeface="+mn-lt"/>
                          <a:ea typeface="Calibri"/>
                          <a:cs typeface="Times New Roman"/>
                        </a:rPr>
                        <a:t>i</a:t>
                      </a:r>
                      <a:r>
                        <a:rPr lang="en-US" sz="1400" spc="-5" dirty="0">
                          <a:effectLst/>
                          <a:latin typeface="+mn-lt"/>
                          <a:ea typeface="Calibri"/>
                          <a:cs typeface="Times New Roman"/>
                        </a:rPr>
                        <a:t>d</a:t>
                      </a:r>
                      <a:r>
                        <a:rPr lang="en-US" sz="1400" dirty="0">
                          <a:effectLst/>
                          <a:latin typeface="+mn-lt"/>
                          <a:ea typeface="Calibri"/>
                          <a:cs typeface="Times New Roman"/>
                        </a:rPr>
                        <a:t>e,</a:t>
                      </a:r>
                      <a:r>
                        <a:rPr lang="en-US" sz="1400" spc="-10" dirty="0">
                          <a:effectLst/>
                          <a:latin typeface="+mn-lt"/>
                          <a:ea typeface="Calibri"/>
                          <a:cs typeface="Times New Roman"/>
                        </a:rPr>
                        <a:t> </a:t>
                      </a:r>
                      <a:r>
                        <a:rPr lang="en-US" sz="1400" dirty="0">
                          <a:effectLst/>
                          <a:latin typeface="+mn-lt"/>
                          <a:ea typeface="Calibri"/>
                          <a:cs typeface="Times New Roman"/>
                        </a:rPr>
                        <a:t>3% e</a:t>
                      </a:r>
                      <a:r>
                        <a:rPr lang="en-US" sz="1400" spc="-10" dirty="0">
                          <a:effectLst/>
                          <a:latin typeface="+mn-lt"/>
                          <a:ea typeface="Calibri"/>
                          <a:cs typeface="Times New Roman"/>
                        </a:rPr>
                        <a:t>n</a:t>
                      </a:r>
                      <a:r>
                        <a:rPr lang="en-US" sz="1400" dirty="0">
                          <a:effectLst/>
                          <a:latin typeface="+mn-lt"/>
                          <a:ea typeface="Calibri"/>
                          <a:cs typeface="Times New Roman"/>
                        </a:rPr>
                        <a:t>ric</a:t>
                      </a:r>
                      <a:r>
                        <a:rPr lang="en-US" sz="1400" spc="-10" dirty="0">
                          <a:effectLst/>
                          <a:latin typeface="+mn-lt"/>
                          <a:ea typeface="Calibri"/>
                          <a:cs typeface="Times New Roman"/>
                        </a:rPr>
                        <a:t>h</a:t>
                      </a:r>
                      <a:r>
                        <a:rPr lang="en-US" sz="1400" dirty="0">
                          <a:effectLst/>
                          <a:latin typeface="+mn-lt"/>
                          <a:ea typeface="Calibri"/>
                          <a:cs typeface="Times New Roman"/>
                        </a:rPr>
                        <a:t>e</a:t>
                      </a:r>
                      <a:r>
                        <a:rPr lang="en-US" sz="1400" spc="-10" dirty="0">
                          <a:effectLst/>
                          <a:latin typeface="+mn-lt"/>
                          <a:ea typeface="Calibri"/>
                          <a:cs typeface="Times New Roman"/>
                        </a:rPr>
                        <a:t>d</a:t>
                      </a:r>
                      <a:r>
                        <a:rPr lang="en-US" sz="1400" dirty="0">
                          <a:effectLst/>
                          <a:latin typeface="+mn-lt"/>
                          <a:ea typeface="Calibri"/>
                          <a:cs typeface="Times New Roman"/>
                        </a:rPr>
                        <a:t>, </a:t>
                      </a:r>
                      <a:r>
                        <a:rPr lang="en-US" sz="1400" spc="-5" dirty="0">
                          <a:effectLst/>
                          <a:latin typeface="+mn-lt"/>
                          <a:ea typeface="Calibri"/>
                          <a:cs typeface="Times New Roman"/>
                        </a:rPr>
                        <a:t>c</a:t>
                      </a:r>
                      <a:r>
                        <a:rPr lang="en-US" sz="1400" dirty="0">
                          <a:effectLst/>
                          <a:latin typeface="+mn-lt"/>
                          <a:ea typeface="Calibri"/>
                          <a:cs typeface="Times New Roman"/>
                        </a:rPr>
                        <a:t>lad</a:t>
                      </a:r>
                      <a:r>
                        <a:rPr lang="en-US" sz="1400" spc="-10" dirty="0">
                          <a:effectLst/>
                          <a:latin typeface="+mn-lt"/>
                          <a:ea typeface="Calibri"/>
                          <a:cs typeface="Times New Roman"/>
                        </a:rPr>
                        <a:t> </a:t>
                      </a:r>
                      <a:r>
                        <a:rPr lang="en-US" sz="1400" dirty="0">
                          <a:effectLst/>
                          <a:latin typeface="+mn-lt"/>
                          <a:ea typeface="Calibri"/>
                          <a:cs typeface="Times New Roman"/>
                        </a:rPr>
                        <a:t>in Zi</a:t>
                      </a:r>
                      <a:r>
                        <a:rPr lang="en-US" sz="1400" spc="-15" dirty="0">
                          <a:effectLst/>
                          <a:latin typeface="+mn-lt"/>
                          <a:ea typeface="Calibri"/>
                          <a:cs typeface="Times New Roman"/>
                        </a:rPr>
                        <a:t>r</a:t>
                      </a:r>
                      <a:r>
                        <a:rPr lang="en-US" sz="1400" spc="-20" dirty="0">
                          <a:effectLst/>
                          <a:latin typeface="+mn-lt"/>
                          <a:ea typeface="Calibri"/>
                          <a:cs typeface="Times New Roman"/>
                        </a:rPr>
                        <a:t>c</a:t>
                      </a:r>
                      <a:r>
                        <a:rPr lang="en-US" sz="1400" dirty="0">
                          <a:effectLst/>
                          <a:latin typeface="+mn-lt"/>
                          <a:ea typeface="Calibri"/>
                          <a:cs typeface="Times New Roman"/>
                        </a:rPr>
                        <a:t>oni</a:t>
                      </a:r>
                      <a:r>
                        <a:rPr lang="en-US" sz="1400" spc="-5" dirty="0">
                          <a:effectLst/>
                          <a:latin typeface="+mn-lt"/>
                          <a:ea typeface="Calibri"/>
                          <a:cs typeface="Times New Roman"/>
                        </a:rPr>
                        <a:t>u</a:t>
                      </a:r>
                      <a:r>
                        <a:rPr lang="en-US" sz="1400" dirty="0">
                          <a:effectLst/>
                          <a:latin typeface="+mn-lt"/>
                          <a:ea typeface="Calibri"/>
                          <a:cs typeface="Times New Roman"/>
                        </a:rPr>
                        <a:t>m</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193040" algn="l">
                        <a:lnSpc>
                          <a:spcPct val="115000"/>
                        </a:lnSpc>
                        <a:spcBef>
                          <a:spcPts val="270"/>
                        </a:spcBef>
                        <a:spcAft>
                          <a:spcPts val="0"/>
                        </a:spcAft>
                      </a:pPr>
                      <a:r>
                        <a:rPr lang="en-US" sz="1400">
                          <a:effectLst/>
                          <a:latin typeface="+mn-lt"/>
                          <a:ea typeface="Calibri"/>
                          <a:cs typeface="Times New Roman"/>
                        </a:rPr>
                        <a:t>U</a:t>
                      </a:r>
                      <a:r>
                        <a:rPr lang="en-US" sz="1400" spc="-25">
                          <a:effectLst/>
                          <a:latin typeface="+mn-lt"/>
                          <a:ea typeface="Calibri"/>
                          <a:cs typeface="Times New Roman"/>
                        </a:rPr>
                        <a:t>r</a:t>
                      </a:r>
                      <a:r>
                        <a:rPr lang="en-US" sz="1400">
                          <a:effectLst/>
                          <a:latin typeface="+mn-lt"/>
                          <a:ea typeface="Calibri"/>
                          <a:cs typeface="Times New Roman"/>
                        </a:rPr>
                        <a:t>a</a:t>
                      </a:r>
                      <a:r>
                        <a:rPr lang="en-US" sz="1400" spc="-5">
                          <a:effectLst/>
                          <a:latin typeface="+mn-lt"/>
                          <a:ea typeface="Calibri"/>
                          <a:cs typeface="Times New Roman"/>
                        </a:rPr>
                        <a:t>n</a:t>
                      </a:r>
                      <a:r>
                        <a:rPr lang="en-US" sz="1400">
                          <a:effectLst/>
                          <a:latin typeface="+mn-lt"/>
                          <a:ea typeface="Calibri"/>
                          <a:cs typeface="Times New Roman"/>
                        </a:rPr>
                        <a:t>ium </a:t>
                      </a:r>
                      <a:r>
                        <a:rPr lang="en-US" sz="1400" spc="-20">
                          <a:effectLst/>
                          <a:latin typeface="+mn-lt"/>
                          <a:ea typeface="Calibri"/>
                          <a:cs typeface="Times New Roman"/>
                        </a:rPr>
                        <a:t>o</a:t>
                      </a:r>
                      <a:r>
                        <a:rPr lang="en-US" sz="1400">
                          <a:effectLst/>
                          <a:latin typeface="+mn-lt"/>
                          <a:ea typeface="Calibri"/>
                          <a:cs typeface="Times New Roman"/>
                        </a:rPr>
                        <a:t>x</a:t>
                      </a:r>
                      <a:r>
                        <a:rPr lang="en-US" sz="1400" spc="5">
                          <a:effectLst/>
                          <a:latin typeface="+mn-lt"/>
                          <a:ea typeface="Calibri"/>
                          <a:cs typeface="Times New Roman"/>
                        </a:rPr>
                        <a:t>i</a:t>
                      </a:r>
                      <a:r>
                        <a:rPr lang="en-US" sz="1400" spc="-5">
                          <a:effectLst/>
                          <a:latin typeface="+mn-lt"/>
                          <a:ea typeface="Calibri"/>
                          <a:cs typeface="Times New Roman"/>
                        </a:rPr>
                        <a:t>d</a:t>
                      </a:r>
                      <a:r>
                        <a:rPr lang="en-US" sz="1400">
                          <a:effectLst/>
                          <a:latin typeface="+mn-lt"/>
                          <a:ea typeface="Calibri"/>
                          <a:cs typeface="Times New Roman"/>
                        </a:rPr>
                        <a:t>e,</a:t>
                      </a:r>
                      <a:r>
                        <a:rPr lang="en-US" sz="1400" spc="-10">
                          <a:effectLst/>
                          <a:latin typeface="+mn-lt"/>
                          <a:ea typeface="Calibri"/>
                          <a:cs typeface="Times New Roman"/>
                        </a:rPr>
                        <a:t> </a:t>
                      </a:r>
                      <a:r>
                        <a:rPr lang="en-US" sz="1400">
                          <a:effectLst/>
                          <a:latin typeface="+mn-lt"/>
                          <a:ea typeface="Calibri"/>
                          <a:cs typeface="Times New Roman"/>
                        </a:rPr>
                        <a:t>2.2% e</a:t>
                      </a:r>
                      <a:r>
                        <a:rPr lang="en-US" sz="1400" spc="-10">
                          <a:effectLst/>
                          <a:latin typeface="+mn-lt"/>
                          <a:ea typeface="Calibri"/>
                          <a:cs typeface="Times New Roman"/>
                        </a:rPr>
                        <a:t>n</a:t>
                      </a:r>
                      <a:r>
                        <a:rPr lang="en-US" sz="1400">
                          <a:effectLst/>
                          <a:latin typeface="+mn-lt"/>
                          <a:ea typeface="Calibri"/>
                          <a:cs typeface="Times New Roman"/>
                        </a:rPr>
                        <a:t>ric</a:t>
                      </a:r>
                      <a:r>
                        <a:rPr lang="en-US" sz="1400" spc="-10">
                          <a:effectLst/>
                          <a:latin typeface="+mn-lt"/>
                          <a:ea typeface="Calibri"/>
                          <a:cs typeface="Times New Roman"/>
                        </a:rPr>
                        <a:t>h</a:t>
                      </a:r>
                      <a:r>
                        <a:rPr lang="en-US" sz="1400">
                          <a:effectLst/>
                          <a:latin typeface="+mn-lt"/>
                          <a:ea typeface="Calibri"/>
                          <a:cs typeface="Times New Roman"/>
                        </a:rPr>
                        <a:t>e</a:t>
                      </a:r>
                      <a:r>
                        <a:rPr lang="en-US" sz="1400" spc="-10">
                          <a:effectLst/>
                          <a:latin typeface="+mn-lt"/>
                          <a:ea typeface="Calibri"/>
                          <a:cs typeface="Times New Roman"/>
                        </a:rPr>
                        <a:t>d</a:t>
                      </a:r>
                      <a:r>
                        <a:rPr lang="en-US" sz="1400">
                          <a:effectLst/>
                          <a:latin typeface="+mn-lt"/>
                          <a:ea typeface="Calibri"/>
                          <a:cs typeface="Times New Roman"/>
                        </a:rPr>
                        <a:t>, </a:t>
                      </a:r>
                      <a:r>
                        <a:rPr lang="en-US" sz="1400" spc="-5">
                          <a:effectLst/>
                          <a:latin typeface="+mn-lt"/>
                          <a:ea typeface="Calibri"/>
                          <a:cs typeface="Times New Roman"/>
                        </a:rPr>
                        <a:t>c</a:t>
                      </a:r>
                      <a:r>
                        <a:rPr lang="en-US" sz="1400">
                          <a:effectLst/>
                          <a:latin typeface="+mn-lt"/>
                          <a:ea typeface="Calibri"/>
                          <a:cs typeface="Times New Roman"/>
                        </a:rPr>
                        <a:t>lad</a:t>
                      </a:r>
                      <a:r>
                        <a:rPr lang="en-US" sz="1400" spc="-10">
                          <a:effectLst/>
                          <a:latin typeface="+mn-lt"/>
                          <a:ea typeface="Calibri"/>
                          <a:cs typeface="Times New Roman"/>
                        </a:rPr>
                        <a:t> </a:t>
                      </a:r>
                      <a:r>
                        <a:rPr lang="en-US" sz="1400">
                          <a:effectLst/>
                          <a:latin typeface="+mn-lt"/>
                          <a:ea typeface="Calibri"/>
                          <a:cs typeface="Times New Roman"/>
                        </a:rPr>
                        <a:t>in zi</a:t>
                      </a:r>
                      <a:r>
                        <a:rPr lang="en-US" sz="1400" spc="-25">
                          <a:effectLst/>
                          <a:latin typeface="+mn-lt"/>
                          <a:ea typeface="Calibri"/>
                          <a:cs typeface="Times New Roman"/>
                        </a:rPr>
                        <a:t>r</a:t>
                      </a:r>
                      <a:r>
                        <a:rPr lang="en-US" sz="1400" spc="-20">
                          <a:effectLst/>
                          <a:latin typeface="+mn-lt"/>
                          <a:ea typeface="Calibri"/>
                          <a:cs typeface="Times New Roman"/>
                        </a:rPr>
                        <a:t>c</a:t>
                      </a:r>
                      <a:r>
                        <a:rPr lang="en-US" sz="1400">
                          <a:effectLst/>
                          <a:latin typeface="+mn-lt"/>
                          <a:ea typeface="Calibri"/>
                          <a:cs typeface="Times New Roman"/>
                        </a:rPr>
                        <a:t>al</a:t>
                      </a:r>
                      <a:r>
                        <a:rPr lang="en-US" sz="1400" spc="-5">
                          <a:effectLst/>
                          <a:latin typeface="+mn-lt"/>
                          <a:ea typeface="Calibri"/>
                          <a:cs typeface="Times New Roman"/>
                        </a:rPr>
                        <a:t>o</a:t>
                      </a:r>
                      <a:r>
                        <a:rPr lang="en-US" sz="1400">
                          <a:effectLst/>
                          <a:latin typeface="+mn-lt"/>
                          <a:ea typeface="Calibri"/>
                          <a:cs typeface="Times New Roman"/>
                        </a:rPr>
                        <a:t>y</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73025" algn="l">
                        <a:lnSpc>
                          <a:spcPct val="115000"/>
                        </a:lnSpc>
                        <a:spcBef>
                          <a:spcPts val="270"/>
                        </a:spcBef>
                        <a:spcAft>
                          <a:spcPts val="0"/>
                        </a:spcAft>
                      </a:pPr>
                      <a:r>
                        <a:rPr lang="en-US" sz="1400" spc="5" dirty="0">
                          <a:effectLst/>
                          <a:latin typeface="+mn-lt"/>
                          <a:ea typeface="Calibri"/>
                          <a:cs typeface="Times New Roman"/>
                        </a:rPr>
                        <a:t>N</a:t>
                      </a:r>
                      <a:r>
                        <a:rPr lang="en-US" sz="1400" spc="-15" dirty="0">
                          <a:effectLst/>
                          <a:latin typeface="+mn-lt"/>
                          <a:ea typeface="Calibri"/>
                          <a:cs typeface="Times New Roman"/>
                        </a:rPr>
                        <a:t>a</a:t>
                      </a:r>
                      <a:r>
                        <a:rPr lang="en-US" sz="1400" dirty="0">
                          <a:effectLst/>
                          <a:latin typeface="+mn-lt"/>
                          <a:ea typeface="Calibri"/>
                          <a:cs typeface="Times New Roman"/>
                        </a:rPr>
                        <a:t>t</a:t>
                      </a:r>
                      <a:r>
                        <a:rPr lang="en-US" sz="1400" spc="-10" dirty="0">
                          <a:effectLst/>
                          <a:latin typeface="+mn-lt"/>
                          <a:ea typeface="Calibri"/>
                          <a:cs typeface="Times New Roman"/>
                        </a:rPr>
                        <a:t>u</a:t>
                      </a:r>
                      <a:r>
                        <a:rPr lang="en-US" sz="1400" spc="-20" dirty="0">
                          <a:effectLst/>
                          <a:latin typeface="+mn-lt"/>
                          <a:ea typeface="Calibri"/>
                          <a:cs typeface="Times New Roman"/>
                        </a:rPr>
                        <a:t>r</a:t>
                      </a:r>
                      <a:r>
                        <a:rPr lang="en-US" sz="1400" spc="-15" dirty="0">
                          <a:effectLst/>
                          <a:latin typeface="+mn-lt"/>
                          <a:ea typeface="Calibri"/>
                          <a:cs typeface="Times New Roman"/>
                        </a:rPr>
                        <a:t>a</a:t>
                      </a:r>
                      <a:r>
                        <a:rPr lang="en-US" sz="1400" dirty="0">
                          <a:effectLst/>
                          <a:latin typeface="+mn-lt"/>
                          <a:ea typeface="Calibri"/>
                          <a:cs typeface="Times New Roman"/>
                        </a:rPr>
                        <a:t>l </a:t>
                      </a:r>
                      <a:r>
                        <a:rPr lang="en-US" sz="1400" spc="-5" dirty="0">
                          <a:effectLst/>
                          <a:latin typeface="+mn-lt"/>
                          <a:ea typeface="Calibri"/>
                          <a:cs typeface="Times New Roman"/>
                        </a:rPr>
                        <a:t>u</a:t>
                      </a:r>
                      <a:r>
                        <a:rPr lang="en-US" sz="1400" spc="-20" dirty="0">
                          <a:effectLst/>
                          <a:latin typeface="+mn-lt"/>
                          <a:ea typeface="Calibri"/>
                          <a:cs typeface="Times New Roman"/>
                        </a:rPr>
                        <a:t>r</a:t>
                      </a:r>
                      <a:r>
                        <a:rPr lang="en-US" sz="1400" dirty="0">
                          <a:effectLst/>
                          <a:latin typeface="+mn-lt"/>
                          <a:ea typeface="Calibri"/>
                          <a:cs typeface="Times New Roman"/>
                        </a:rPr>
                        <a:t>a</a:t>
                      </a:r>
                      <a:r>
                        <a:rPr lang="en-US" sz="1400" spc="-5" dirty="0">
                          <a:effectLst/>
                          <a:latin typeface="+mn-lt"/>
                          <a:ea typeface="Calibri"/>
                          <a:cs typeface="Times New Roman"/>
                        </a:rPr>
                        <a:t>n</a:t>
                      </a:r>
                      <a:r>
                        <a:rPr lang="en-US" sz="1400" dirty="0">
                          <a:effectLst/>
                          <a:latin typeface="+mn-lt"/>
                          <a:ea typeface="Calibri"/>
                          <a:cs typeface="Times New Roman"/>
                        </a:rPr>
                        <a:t>ium </a:t>
                      </a:r>
                      <a:r>
                        <a:rPr lang="en-US" sz="1400" spc="-20" dirty="0">
                          <a:effectLst/>
                          <a:latin typeface="+mn-lt"/>
                          <a:ea typeface="Calibri"/>
                          <a:cs typeface="Times New Roman"/>
                        </a:rPr>
                        <a:t>o</a:t>
                      </a:r>
                      <a:r>
                        <a:rPr lang="en-US" sz="1400" dirty="0">
                          <a:effectLst/>
                          <a:latin typeface="+mn-lt"/>
                          <a:ea typeface="Calibri"/>
                          <a:cs typeface="Times New Roman"/>
                        </a:rPr>
                        <a:t>x</a:t>
                      </a:r>
                      <a:r>
                        <a:rPr lang="en-US" sz="1400" spc="5" dirty="0">
                          <a:effectLst/>
                          <a:latin typeface="+mn-lt"/>
                          <a:ea typeface="Calibri"/>
                          <a:cs typeface="Times New Roman"/>
                        </a:rPr>
                        <a:t>i</a:t>
                      </a:r>
                      <a:r>
                        <a:rPr lang="en-US" sz="1400" spc="-5" dirty="0">
                          <a:effectLst/>
                          <a:latin typeface="+mn-lt"/>
                          <a:ea typeface="Calibri"/>
                          <a:cs typeface="Times New Roman"/>
                        </a:rPr>
                        <a:t>d</a:t>
                      </a:r>
                      <a:r>
                        <a:rPr lang="en-US" sz="1400" dirty="0">
                          <a:effectLst/>
                          <a:latin typeface="+mn-lt"/>
                          <a:ea typeface="Calibri"/>
                          <a:cs typeface="Times New Roman"/>
                        </a:rPr>
                        <a:t>e</a:t>
                      </a:r>
                      <a:r>
                        <a:rPr lang="en-US" sz="1400" spc="-5" dirty="0">
                          <a:effectLst/>
                          <a:latin typeface="+mn-lt"/>
                          <a:ea typeface="Calibri"/>
                          <a:cs typeface="Times New Roman"/>
                        </a:rPr>
                        <a:t> c</a:t>
                      </a:r>
                      <a:r>
                        <a:rPr lang="en-US" sz="1400" dirty="0">
                          <a:effectLst/>
                          <a:latin typeface="+mn-lt"/>
                          <a:ea typeface="Calibri"/>
                          <a:cs typeface="Times New Roman"/>
                        </a:rPr>
                        <a:t>lad</a:t>
                      </a:r>
                      <a:r>
                        <a:rPr lang="en-US" sz="1400" spc="-10" dirty="0">
                          <a:effectLst/>
                          <a:latin typeface="+mn-lt"/>
                          <a:ea typeface="Calibri"/>
                          <a:cs typeface="Times New Roman"/>
                        </a:rPr>
                        <a:t> </a:t>
                      </a:r>
                      <a:r>
                        <a:rPr lang="en-US" sz="1400" dirty="0">
                          <a:effectLst/>
                          <a:latin typeface="+mn-lt"/>
                          <a:ea typeface="Calibri"/>
                          <a:cs typeface="Times New Roman"/>
                        </a:rPr>
                        <a:t>in </a:t>
                      </a:r>
                      <a:r>
                        <a:rPr lang="en-US" sz="1400" dirty="0" err="1">
                          <a:effectLst/>
                          <a:latin typeface="+mn-lt"/>
                          <a:ea typeface="Calibri"/>
                          <a:cs typeface="Times New Roman"/>
                        </a:rPr>
                        <a:t>zi</a:t>
                      </a:r>
                      <a:r>
                        <a:rPr lang="en-US" sz="1400" spc="-25" dirty="0" err="1">
                          <a:effectLst/>
                          <a:latin typeface="+mn-lt"/>
                          <a:ea typeface="Calibri"/>
                          <a:cs typeface="Times New Roman"/>
                        </a:rPr>
                        <a:t>r</a:t>
                      </a:r>
                      <a:r>
                        <a:rPr lang="en-US" sz="1400" spc="-20" dirty="0" err="1">
                          <a:effectLst/>
                          <a:latin typeface="+mn-lt"/>
                          <a:ea typeface="Calibri"/>
                          <a:cs typeface="Times New Roman"/>
                        </a:rPr>
                        <a:t>c</a:t>
                      </a:r>
                      <a:r>
                        <a:rPr lang="en-US" sz="1400" dirty="0" err="1">
                          <a:effectLst/>
                          <a:latin typeface="+mn-lt"/>
                          <a:ea typeface="Calibri"/>
                          <a:cs typeface="Times New Roman"/>
                        </a:rPr>
                        <a:t>al</a:t>
                      </a:r>
                      <a:r>
                        <a:rPr lang="en-US" sz="1400" spc="-5" dirty="0" err="1">
                          <a:effectLst/>
                          <a:latin typeface="+mn-lt"/>
                          <a:ea typeface="Calibri"/>
                          <a:cs typeface="Times New Roman"/>
                        </a:rPr>
                        <a:t>o</a:t>
                      </a:r>
                      <a:r>
                        <a:rPr lang="en-US" sz="1400" dirty="0" err="1">
                          <a:effectLst/>
                          <a:latin typeface="+mn-lt"/>
                          <a:ea typeface="Calibri"/>
                          <a:cs typeface="Times New Roman"/>
                        </a:rPr>
                        <a:t>y</a:t>
                      </a:r>
                      <a:endParaRPr lang="en-US" sz="1400" dirty="0">
                        <a:effectLst/>
                        <a:latin typeface="+mn-lt"/>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235585" algn="l">
                        <a:lnSpc>
                          <a:spcPct val="115000"/>
                        </a:lnSpc>
                        <a:spcBef>
                          <a:spcPts val="270"/>
                        </a:spcBef>
                        <a:spcAft>
                          <a:spcPts val="0"/>
                        </a:spcAft>
                      </a:pPr>
                      <a:r>
                        <a:rPr lang="en-US" sz="1400" dirty="0">
                          <a:effectLst/>
                          <a:latin typeface="+mn-lt"/>
                          <a:ea typeface="Calibri"/>
                          <a:cs typeface="Times New Roman"/>
                        </a:rPr>
                        <a:t>Mi</a:t>
                      </a:r>
                      <a:r>
                        <a:rPr lang="en-US" sz="1400" spc="-30" dirty="0">
                          <a:effectLst/>
                          <a:latin typeface="+mn-lt"/>
                          <a:ea typeface="Calibri"/>
                          <a:cs typeface="Times New Roman"/>
                        </a:rPr>
                        <a:t>x</a:t>
                      </a:r>
                      <a:r>
                        <a:rPr lang="en-US" sz="1400" dirty="0">
                          <a:effectLst/>
                          <a:latin typeface="+mn-lt"/>
                          <a:ea typeface="Calibri"/>
                          <a:cs typeface="Times New Roman"/>
                        </a:rPr>
                        <a:t>ed </a:t>
                      </a:r>
                      <a:r>
                        <a:rPr lang="en-US" sz="1400" spc="-5" dirty="0">
                          <a:effectLst/>
                          <a:latin typeface="+mn-lt"/>
                          <a:ea typeface="Calibri"/>
                          <a:cs typeface="Times New Roman"/>
                        </a:rPr>
                        <a:t>u</a:t>
                      </a:r>
                      <a:r>
                        <a:rPr lang="en-US" sz="1400" spc="-20" dirty="0">
                          <a:effectLst/>
                          <a:latin typeface="+mn-lt"/>
                          <a:ea typeface="Calibri"/>
                          <a:cs typeface="Times New Roman"/>
                        </a:rPr>
                        <a:t>r</a:t>
                      </a:r>
                      <a:r>
                        <a:rPr lang="en-US" sz="1400" dirty="0">
                          <a:effectLst/>
                          <a:latin typeface="+mn-lt"/>
                          <a:ea typeface="Calibri"/>
                          <a:cs typeface="Times New Roman"/>
                        </a:rPr>
                        <a:t>a</a:t>
                      </a:r>
                      <a:r>
                        <a:rPr lang="en-US" sz="1400" spc="-5" dirty="0">
                          <a:effectLst/>
                          <a:latin typeface="+mn-lt"/>
                          <a:ea typeface="Calibri"/>
                          <a:cs typeface="Times New Roman"/>
                        </a:rPr>
                        <a:t>n</a:t>
                      </a:r>
                      <a:r>
                        <a:rPr lang="en-US" sz="1400" dirty="0">
                          <a:effectLst/>
                          <a:latin typeface="+mn-lt"/>
                          <a:ea typeface="Calibri"/>
                          <a:cs typeface="Times New Roman"/>
                        </a:rPr>
                        <a:t>ium</a:t>
                      </a:r>
                      <a:r>
                        <a:rPr lang="en-US" sz="1400" spc="-15" dirty="0">
                          <a:effectLst/>
                          <a:latin typeface="+mn-lt"/>
                          <a:ea typeface="Calibri"/>
                          <a:cs typeface="Times New Roman"/>
                        </a:rPr>
                        <a:t> </a:t>
                      </a:r>
                      <a:r>
                        <a:rPr lang="en-US" sz="1400" dirty="0">
                          <a:effectLst/>
                          <a:latin typeface="+mn-lt"/>
                          <a:ea typeface="Calibri"/>
                          <a:cs typeface="Times New Roman"/>
                        </a:rPr>
                        <a:t>a</a:t>
                      </a:r>
                      <a:r>
                        <a:rPr lang="en-US" sz="1400" spc="-5" dirty="0">
                          <a:effectLst/>
                          <a:latin typeface="+mn-lt"/>
                          <a:ea typeface="Calibri"/>
                          <a:cs typeface="Times New Roman"/>
                        </a:rPr>
                        <a:t>n</a:t>
                      </a:r>
                      <a:r>
                        <a:rPr lang="en-US" sz="1400" dirty="0">
                          <a:effectLst/>
                          <a:latin typeface="+mn-lt"/>
                          <a:ea typeface="Calibri"/>
                          <a:cs typeface="Times New Roman"/>
                        </a:rPr>
                        <a:t>d </a:t>
                      </a:r>
                      <a:r>
                        <a:rPr lang="en-US" sz="1400" spc="-5" dirty="0">
                          <a:effectLst/>
                          <a:latin typeface="+mn-lt"/>
                          <a:ea typeface="Calibri"/>
                          <a:cs typeface="Times New Roman"/>
                        </a:rPr>
                        <a:t>p</a:t>
                      </a:r>
                      <a:r>
                        <a:rPr lang="en-US" sz="1400" dirty="0">
                          <a:effectLst/>
                          <a:latin typeface="+mn-lt"/>
                          <a:ea typeface="Calibri"/>
                          <a:cs typeface="Times New Roman"/>
                        </a:rPr>
                        <a:t>lu</a:t>
                      </a:r>
                      <a:r>
                        <a:rPr lang="en-US" sz="1400" spc="-20" dirty="0">
                          <a:effectLst/>
                          <a:latin typeface="+mn-lt"/>
                          <a:ea typeface="Calibri"/>
                          <a:cs typeface="Times New Roman"/>
                        </a:rPr>
                        <a:t>t</a:t>
                      </a:r>
                      <a:r>
                        <a:rPr lang="en-US" sz="1400" dirty="0">
                          <a:effectLst/>
                          <a:latin typeface="+mn-lt"/>
                          <a:ea typeface="Calibri"/>
                          <a:cs typeface="Times New Roman"/>
                        </a:rPr>
                        <a:t>oni</a:t>
                      </a:r>
                      <a:r>
                        <a:rPr lang="en-US" sz="1400" spc="-5" dirty="0">
                          <a:effectLst/>
                          <a:latin typeface="+mn-lt"/>
                          <a:ea typeface="Calibri"/>
                          <a:cs typeface="Times New Roman"/>
                        </a:rPr>
                        <a:t>u</a:t>
                      </a:r>
                      <a:r>
                        <a:rPr lang="en-US" sz="1400" dirty="0">
                          <a:effectLst/>
                          <a:latin typeface="+mn-lt"/>
                          <a:ea typeface="Calibri"/>
                          <a:cs typeface="Times New Roman"/>
                        </a:rPr>
                        <a:t>m</a:t>
                      </a:r>
                    </a:p>
                    <a:p>
                      <a:pPr marL="36195" marR="0" algn="l">
                        <a:lnSpc>
                          <a:spcPts val="1705"/>
                        </a:lnSpc>
                        <a:spcBef>
                          <a:spcPts val="0"/>
                        </a:spcBef>
                        <a:spcAft>
                          <a:spcPts val="0"/>
                        </a:spcAft>
                      </a:pPr>
                      <a:r>
                        <a:rPr lang="en-US" sz="1400" spc="-20" dirty="0">
                          <a:effectLst/>
                          <a:latin typeface="+mn-lt"/>
                          <a:ea typeface="Calibri"/>
                          <a:cs typeface="Times New Roman"/>
                        </a:rPr>
                        <a:t>o</a:t>
                      </a:r>
                      <a:r>
                        <a:rPr lang="en-US" sz="1400" dirty="0">
                          <a:effectLst/>
                          <a:latin typeface="+mn-lt"/>
                          <a:ea typeface="Calibri"/>
                          <a:cs typeface="Times New Roman"/>
                        </a:rPr>
                        <a:t>x</a:t>
                      </a:r>
                      <a:r>
                        <a:rPr lang="en-US" sz="1400" spc="5" dirty="0">
                          <a:effectLst/>
                          <a:latin typeface="+mn-lt"/>
                          <a:ea typeface="Calibri"/>
                          <a:cs typeface="Times New Roman"/>
                        </a:rPr>
                        <a:t>i</a:t>
                      </a:r>
                      <a:r>
                        <a:rPr lang="en-US" sz="1400" spc="-5" dirty="0">
                          <a:effectLst/>
                          <a:latin typeface="+mn-lt"/>
                          <a:ea typeface="Calibri"/>
                          <a:cs typeface="Times New Roman"/>
                        </a:rPr>
                        <a:t>d</a:t>
                      </a:r>
                      <a:r>
                        <a:rPr lang="en-US" sz="1400" dirty="0">
                          <a:effectLst/>
                          <a:latin typeface="+mn-lt"/>
                          <a:ea typeface="Calibri"/>
                          <a:cs typeface="Times New Roman"/>
                        </a:rPr>
                        <a:t>e</a:t>
                      </a:r>
                      <a:r>
                        <a:rPr lang="en-US" sz="1400" spc="-5" dirty="0">
                          <a:effectLst/>
                          <a:latin typeface="+mn-lt"/>
                          <a:ea typeface="Calibri"/>
                          <a:cs typeface="Times New Roman"/>
                        </a:rPr>
                        <a:t> (</a:t>
                      </a:r>
                      <a:r>
                        <a:rPr lang="en-US" sz="1400" dirty="0">
                          <a:effectLst/>
                          <a:latin typeface="+mn-lt"/>
                          <a:ea typeface="Calibri"/>
                          <a:cs typeface="Times New Roman"/>
                        </a:rPr>
                        <a:t>M</a:t>
                      </a:r>
                      <a:r>
                        <a:rPr lang="en-US" sz="1400" spc="-55" dirty="0">
                          <a:effectLst/>
                          <a:latin typeface="+mn-lt"/>
                          <a:ea typeface="Calibri"/>
                          <a:cs typeface="Times New Roman"/>
                        </a:rPr>
                        <a:t>O</a:t>
                      </a:r>
                      <a:r>
                        <a:rPr lang="en-US" sz="1400" dirty="0">
                          <a:effectLst/>
                          <a:latin typeface="+mn-lt"/>
                          <a:ea typeface="Calibri"/>
                          <a:cs typeface="Times New Roman"/>
                        </a:rPr>
                        <a:t>X),</a:t>
                      </a:r>
                      <a:r>
                        <a:rPr lang="en-US" sz="1400" spc="-10" dirty="0">
                          <a:effectLst/>
                          <a:latin typeface="+mn-lt"/>
                          <a:ea typeface="Calibri"/>
                          <a:cs typeface="Times New Roman"/>
                        </a:rPr>
                        <a:t> </a:t>
                      </a:r>
                      <a:r>
                        <a:rPr lang="en-US" sz="1400" dirty="0">
                          <a:effectLst/>
                          <a:latin typeface="+mn-lt"/>
                          <a:ea typeface="Calibri"/>
                          <a:cs typeface="Times New Roman"/>
                        </a:rPr>
                        <a:t>20</a:t>
                      </a:r>
                    </a:p>
                    <a:p>
                      <a:pPr marL="36195" marR="156845" algn="l">
                        <a:lnSpc>
                          <a:spcPct val="99000"/>
                        </a:lnSpc>
                        <a:spcBef>
                          <a:spcPts val="5"/>
                        </a:spcBef>
                        <a:spcAft>
                          <a:spcPts val="0"/>
                        </a:spcAft>
                      </a:pPr>
                      <a:r>
                        <a:rPr lang="en-US" sz="1400" spc="5" dirty="0">
                          <a:effectLst/>
                          <a:latin typeface="+mn-lt"/>
                          <a:ea typeface="Calibri"/>
                          <a:cs typeface="Times New Roman"/>
                        </a:rPr>
                        <a:t>-</a:t>
                      </a:r>
                      <a:r>
                        <a:rPr lang="en-US" sz="1400" dirty="0">
                          <a:effectLst/>
                          <a:latin typeface="+mn-lt"/>
                          <a:ea typeface="Calibri"/>
                          <a:cs typeface="Times New Roman"/>
                        </a:rPr>
                        <a:t>2</a:t>
                      </a:r>
                      <a:r>
                        <a:rPr lang="en-US" sz="1400" spc="-5" dirty="0">
                          <a:effectLst/>
                          <a:latin typeface="+mn-lt"/>
                          <a:ea typeface="Calibri"/>
                          <a:cs typeface="Times New Roman"/>
                        </a:rPr>
                        <a:t>7</a:t>
                      </a:r>
                      <a:r>
                        <a:rPr lang="en-US" sz="1400" dirty="0">
                          <a:effectLst/>
                          <a:latin typeface="+mn-lt"/>
                          <a:ea typeface="Calibri"/>
                          <a:cs typeface="Times New Roman"/>
                        </a:rPr>
                        <a:t>% e</a:t>
                      </a:r>
                      <a:r>
                        <a:rPr lang="en-US" sz="1400" spc="-10" dirty="0">
                          <a:effectLst/>
                          <a:latin typeface="+mn-lt"/>
                          <a:ea typeface="Calibri"/>
                          <a:cs typeface="Times New Roman"/>
                        </a:rPr>
                        <a:t>n</a:t>
                      </a:r>
                      <a:r>
                        <a:rPr lang="en-US" sz="1400" dirty="0">
                          <a:effectLst/>
                          <a:latin typeface="+mn-lt"/>
                          <a:ea typeface="Calibri"/>
                          <a:cs typeface="Times New Roman"/>
                        </a:rPr>
                        <a:t>ric</a:t>
                      </a:r>
                      <a:r>
                        <a:rPr lang="en-US" sz="1400" spc="-10" dirty="0">
                          <a:effectLst/>
                          <a:latin typeface="+mn-lt"/>
                          <a:ea typeface="Calibri"/>
                          <a:cs typeface="Times New Roman"/>
                        </a:rPr>
                        <a:t>h</a:t>
                      </a:r>
                      <a:r>
                        <a:rPr lang="en-US" sz="1400" spc="-5" dirty="0">
                          <a:effectLst/>
                          <a:latin typeface="+mn-lt"/>
                          <a:ea typeface="Calibri"/>
                          <a:cs typeface="Times New Roman"/>
                        </a:rPr>
                        <a:t>m</a:t>
                      </a:r>
                      <a:r>
                        <a:rPr lang="en-US" sz="1400" dirty="0">
                          <a:effectLst/>
                          <a:latin typeface="+mn-lt"/>
                          <a:ea typeface="Calibri"/>
                          <a:cs typeface="Times New Roman"/>
                        </a:rPr>
                        <a:t>e</a:t>
                      </a:r>
                      <a:r>
                        <a:rPr lang="en-US" sz="1400" spc="-20" dirty="0">
                          <a:effectLst/>
                          <a:latin typeface="+mn-lt"/>
                          <a:ea typeface="Calibri"/>
                          <a:cs typeface="Times New Roman"/>
                        </a:rPr>
                        <a:t>n</a:t>
                      </a:r>
                      <a:r>
                        <a:rPr lang="en-US" sz="1400" dirty="0">
                          <a:effectLst/>
                          <a:latin typeface="+mn-lt"/>
                          <a:ea typeface="Calibri"/>
                          <a:cs typeface="Times New Roman"/>
                        </a:rPr>
                        <a:t>t, </a:t>
                      </a:r>
                      <a:r>
                        <a:rPr lang="en-US" sz="1400" spc="-5" dirty="0">
                          <a:effectLst/>
                          <a:latin typeface="+mn-lt"/>
                          <a:ea typeface="Calibri"/>
                          <a:cs typeface="Times New Roman"/>
                        </a:rPr>
                        <a:t>c</a:t>
                      </a:r>
                      <a:r>
                        <a:rPr lang="en-US" sz="1400" dirty="0">
                          <a:effectLst/>
                          <a:latin typeface="+mn-lt"/>
                          <a:ea typeface="Calibri"/>
                          <a:cs typeface="Times New Roman"/>
                        </a:rPr>
                        <a:t>lad</a:t>
                      </a:r>
                      <a:r>
                        <a:rPr lang="en-US" sz="1400" spc="-10" dirty="0">
                          <a:effectLst/>
                          <a:latin typeface="+mn-lt"/>
                          <a:ea typeface="Calibri"/>
                          <a:cs typeface="Times New Roman"/>
                        </a:rPr>
                        <a:t> </a:t>
                      </a:r>
                      <a:r>
                        <a:rPr lang="en-US" sz="1400" dirty="0">
                          <a:effectLst/>
                          <a:latin typeface="+mn-lt"/>
                          <a:ea typeface="Calibri"/>
                          <a:cs typeface="Times New Roman"/>
                        </a:rPr>
                        <a:t>in </a:t>
                      </a:r>
                      <a:r>
                        <a:rPr lang="en-US" sz="1400" spc="-10" dirty="0">
                          <a:effectLst/>
                          <a:latin typeface="+mn-lt"/>
                          <a:ea typeface="Calibri"/>
                          <a:cs typeface="Times New Roman"/>
                        </a:rPr>
                        <a:t>s</a:t>
                      </a:r>
                      <a:r>
                        <a:rPr lang="en-US" sz="1400" spc="-15" dirty="0">
                          <a:effectLst/>
                          <a:latin typeface="+mn-lt"/>
                          <a:ea typeface="Calibri"/>
                          <a:cs typeface="Times New Roman"/>
                        </a:rPr>
                        <a:t>t</a:t>
                      </a:r>
                      <a:r>
                        <a:rPr lang="en-US" sz="1400" dirty="0">
                          <a:effectLst/>
                          <a:latin typeface="+mn-lt"/>
                          <a:ea typeface="Calibri"/>
                          <a:cs typeface="Times New Roman"/>
                        </a:rPr>
                        <a:t>ai</a:t>
                      </a:r>
                      <a:r>
                        <a:rPr lang="en-US" sz="1400" spc="-5" dirty="0">
                          <a:effectLst/>
                          <a:latin typeface="+mn-lt"/>
                          <a:ea typeface="Calibri"/>
                          <a:cs typeface="Times New Roman"/>
                        </a:rPr>
                        <a:t>n</a:t>
                      </a:r>
                      <a:r>
                        <a:rPr lang="en-US" sz="1400" dirty="0">
                          <a:effectLst/>
                          <a:latin typeface="+mn-lt"/>
                          <a:ea typeface="Calibri"/>
                          <a:cs typeface="Times New Roman"/>
                        </a:rPr>
                        <a:t>l</a:t>
                      </a:r>
                      <a:r>
                        <a:rPr lang="en-US" sz="1400" spc="-15" dirty="0">
                          <a:effectLst/>
                          <a:latin typeface="+mn-lt"/>
                          <a:ea typeface="Calibri"/>
                          <a:cs typeface="Times New Roman"/>
                        </a:rPr>
                        <a:t>e</a:t>
                      </a:r>
                      <a:r>
                        <a:rPr lang="en-US" sz="1400" dirty="0">
                          <a:effectLst/>
                          <a:latin typeface="+mn-lt"/>
                          <a:ea typeface="Calibri"/>
                          <a:cs typeface="Times New Roman"/>
                        </a:rPr>
                        <a:t>ss </a:t>
                      </a:r>
                      <a:r>
                        <a:rPr lang="en-US" sz="1400" spc="-10" dirty="0">
                          <a:effectLst/>
                          <a:latin typeface="+mn-lt"/>
                          <a:ea typeface="Calibri"/>
                          <a:cs typeface="Times New Roman"/>
                        </a:rPr>
                        <a:t>s</a:t>
                      </a:r>
                      <a:r>
                        <a:rPr lang="en-US" sz="1400" spc="-15" dirty="0">
                          <a:effectLst/>
                          <a:latin typeface="+mn-lt"/>
                          <a:ea typeface="Calibri"/>
                          <a:cs typeface="Times New Roman"/>
                        </a:rPr>
                        <a:t>t</a:t>
                      </a:r>
                      <a:r>
                        <a:rPr lang="en-US" sz="1400" dirty="0">
                          <a:effectLst/>
                          <a:latin typeface="+mn-lt"/>
                          <a:ea typeface="Calibri"/>
                          <a:cs typeface="Times New Roman"/>
                        </a:rPr>
                        <a:t>e</a:t>
                      </a:r>
                      <a:r>
                        <a:rPr lang="en-US" sz="1400" spc="-15" dirty="0">
                          <a:effectLst/>
                          <a:latin typeface="+mn-lt"/>
                          <a:ea typeface="Calibri"/>
                          <a:cs typeface="Times New Roman"/>
                        </a:rPr>
                        <a:t>e</a:t>
                      </a:r>
                      <a:r>
                        <a:rPr lang="en-US" sz="1400" dirty="0">
                          <a:effectLst/>
                          <a:latin typeface="+mn-lt"/>
                          <a:ea typeface="Calibri"/>
                          <a:cs typeface="Times New Roman"/>
                        </a:rPr>
                        <a:t>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74747">
                <a:tc>
                  <a:txBody>
                    <a:bodyPr/>
                    <a:lstStyle/>
                    <a:p>
                      <a:pPr marL="35560" marR="0" algn="l">
                        <a:lnSpc>
                          <a:spcPct val="115000"/>
                        </a:lnSpc>
                        <a:spcBef>
                          <a:spcPts val="275"/>
                        </a:spcBef>
                        <a:spcAft>
                          <a:spcPts val="0"/>
                        </a:spcAft>
                      </a:pPr>
                      <a:r>
                        <a:rPr lang="en-US" sz="1400">
                          <a:effectLst/>
                          <a:latin typeface="+mn-lt"/>
                          <a:ea typeface="Calibri"/>
                          <a:cs typeface="Times New Roman"/>
                        </a:rPr>
                        <a:t>Mod</a:t>
                      </a:r>
                      <a:r>
                        <a:rPr lang="en-US" sz="1400" spc="-5">
                          <a:effectLst/>
                          <a:latin typeface="+mn-lt"/>
                          <a:ea typeface="Calibri"/>
                          <a:cs typeface="Times New Roman"/>
                        </a:rPr>
                        <a:t>e</a:t>
                      </a:r>
                      <a:r>
                        <a:rPr lang="en-US" sz="1400" spc="-20">
                          <a:effectLst/>
                          <a:latin typeface="+mn-lt"/>
                          <a:ea typeface="Calibri"/>
                          <a:cs typeface="Times New Roman"/>
                        </a:rPr>
                        <a:t>r</a:t>
                      </a:r>
                      <a:r>
                        <a:rPr lang="en-US" sz="1400" spc="-15">
                          <a:effectLst/>
                          <a:latin typeface="+mn-lt"/>
                          <a:ea typeface="Calibri"/>
                          <a:cs typeface="Times New Roman"/>
                        </a:rPr>
                        <a:t>a</a:t>
                      </a:r>
                      <a:r>
                        <a:rPr lang="en-US" sz="1400" spc="-25">
                          <a:effectLst/>
                          <a:latin typeface="+mn-lt"/>
                          <a:ea typeface="Calibri"/>
                          <a:cs typeface="Times New Roman"/>
                        </a:rPr>
                        <a:t>t</a:t>
                      </a:r>
                      <a:r>
                        <a:rPr lang="en-US" sz="1400">
                          <a:effectLst/>
                          <a:latin typeface="+mn-lt"/>
                          <a:ea typeface="Calibri"/>
                          <a:cs typeface="Times New Roman"/>
                        </a:rPr>
                        <a:t>or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a:effectLst/>
                          <a:latin typeface="+mn-lt"/>
                          <a:ea typeface="Calibri"/>
                          <a:cs typeface="Times New Roman"/>
                        </a:rPr>
                        <a:t>G</a:t>
                      </a:r>
                      <a:r>
                        <a:rPr lang="en-US" sz="1400" spc="-20">
                          <a:effectLst/>
                          <a:latin typeface="+mn-lt"/>
                          <a:ea typeface="Calibri"/>
                          <a:cs typeface="Times New Roman"/>
                        </a:rPr>
                        <a:t>r</a:t>
                      </a:r>
                      <a:r>
                        <a:rPr lang="en-US" sz="1400">
                          <a:effectLst/>
                          <a:latin typeface="+mn-lt"/>
                          <a:ea typeface="Calibri"/>
                          <a:cs typeface="Times New Roman"/>
                        </a:rPr>
                        <a:t>a</a:t>
                      </a:r>
                      <a:r>
                        <a:rPr lang="en-US" sz="1400" spc="-5">
                          <a:effectLst/>
                          <a:latin typeface="+mn-lt"/>
                          <a:ea typeface="Calibri"/>
                          <a:cs typeface="Times New Roman"/>
                        </a:rPr>
                        <a:t>ph</a:t>
                      </a:r>
                      <a:r>
                        <a:rPr lang="en-US" sz="1400">
                          <a:effectLst/>
                          <a:latin typeface="+mn-lt"/>
                          <a:ea typeface="Calibri"/>
                          <a:cs typeface="Times New Roman"/>
                        </a:rPr>
                        <a:t>i</a:t>
                      </a:r>
                      <a:r>
                        <a:rPr lang="en-US" sz="1400" spc="-10">
                          <a:effectLst/>
                          <a:latin typeface="+mn-lt"/>
                          <a:ea typeface="Calibri"/>
                          <a:cs typeface="Times New Roman"/>
                        </a:rPr>
                        <a:t>t</a:t>
                      </a:r>
                      <a:r>
                        <a:rPr lang="en-US" sz="1400">
                          <a:effectLst/>
                          <a:latin typeface="+mn-lt"/>
                          <a:ea typeface="Calibri"/>
                          <a:cs typeface="Times New Roman"/>
                        </a:rPr>
                        <a:t>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G</a:t>
                      </a:r>
                      <a:r>
                        <a:rPr lang="en-US" sz="1400" spc="-20">
                          <a:effectLst/>
                          <a:latin typeface="+mn-lt"/>
                          <a:ea typeface="Calibri"/>
                          <a:cs typeface="Times New Roman"/>
                        </a:rPr>
                        <a:t>r</a:t>
                      </a:r>
                      <a:r>
                        <a:rPr lang="en-US" sz="1400">
                          <a:effectLst/>
                          <a:latin typeface="+mn-lt"/>
                          <a:ea typeface="Calibri"/>
                          <a:cs typeface="Times New Roman"/>
                        </a:rPr>
                        <a:t>a</a:t>
                      </a:r>
                      <a:r>
                        <a:rPr lang="en-US" sz="1400" spc="-5">
                          <a:effectLst/>
                          <a:latin typeface="+mn-lt"/>
                          <a:ea typeface="Calibri"/>
                          <a:cs typeface="Times New Roman"/>
                        </a:rPr>
                        <a:t>ph</a:t>
                      </a:r>
                      <a:r>
                        <a:rPr lang="en-US" sz="1400">
                          <a:effectLst/>
                          <a:latin typeface="+mn-lt"/>
                          <a:ea typeface="Calibri"/>
                          <a:cs typeface="Times New Roman"/>
                        </a:rPr>
                        <a:t>i</a:t>
                      </a:r>
                      <a:r>
                        <a:rPr lang="en-US" sz="1400" spc="-10">
                          <a:effectLst/>
                          <a:latin typeface="+mn-lt"/>
                          <a:ea typeface="Calibri"/>
                          <a:cs typeface="Times New Roman"/>
                        </a:rPr>
                        <a:t>t</a:t>
                      </a:r>
                      <a:r>
                        <a:rPr lang="en-US" sz="1400">
                          <a:effectLst/>
                          <a:latin typeface="+mn-lt"/>
                          <a:ea typeface="Calibri"/>
                          <a:cs typeface="Times New Roman"/>
                        </a:rPr>
                        <a:t>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Lig</a:t>
                      </a:r>
                      <a:r>
                        <a:rPr lang="en-US" sz="1400" spc="-20">
                          <a:effectLst/>
                          <a:latin typeface="+mn-lt"/>
                          <a:ea typeface="Calibri"/>
                          <a:cs typeface="Times New Roman"/>
                        </a:rPr>
                        <a:t>h</a:t>
                      </a:r>
                      <a:r>
                        <a:rPr lang="en-US" sz="1400">
                          <a:effectLst/>
                          <a:latin typeface="+mn-lt"/>
                          <a:ea typeface="Calibri"/>
                          <a:cs typeface="Times New Roman"/>
                        </a:rPr>
                        <a:t>t</a:t>
                      </a:r>
                      <a:r>
                        <a:rPr lang="en-US" sz="1400" spc="-5">
                          <a:effectLst/>
                          <a:latin typeface="+mn-lt"/>
                          <a:ea typeface="Calibri"/>
                          <a:cs typeface="Times New Roman"/>
                        </a:rPr>
                        <a:t> </a:t>
                      </a:r>
                      <a:r>
                        <a:rPr lang="en-US" sz="1400" spc="-10">
                          <a:effectLst/>
                          <a:latin typeface="+mn-lt"/>
                          <a:ea typeface="Calibri"/>
                          <a:cs typeface="Times New Roman"/>
                        </a:rPr>
                        <a:t>w</a:t>
                      </a:r>
                      <a:r>
                        <a:rPr lang="en-US" sz="1400" spc="-15">
                          <a:effectLst/>
                          <a:latin typeface="+mn-lt"/>
                          <a:ea typeface="Calibri"/>
                          <a:cs typeface="Times New Roman"/>
                        </a:rPr>
                        <a:t>at</a:t>
                      </a:r>
                      <a:r>
                        <a:rPr lang="en-US" sz="1400">
                          <a:effectLst/>
                          <a:latin typeface="+mn-lt"/>
                          <a:ea typeface="Calibri"/>
                          <a:cs typeface="Times New Roman"/>
                        </a:rPr>
                        <a:t>er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Lig</a:t>
                      </a:r>
                      <a:r>
                        <a:rPr lang="en-US" sz="1400" spc="-20">
                          <a:effectLst/>
                          <a:latin typeface="+mn-lt"/>
                          <a:ea typeface="Calibri"/>
                          <a:cs typeface="Times New Roman"/>
                        </a:rPr>
                        <a:t>h</a:t>
                      </a:r>
                      <a:r>
                        <a:rPr lang="en-US" sz="1400">
                          <a:effectLst/>
                          <a:latin typeface="+mn-lt"/>
                          <a:ea typeface="Calibri"/>
                          <a:cs typeface="Times New Roman"/>
                        </a:rPr>
                        <a:t>t</a:t>
                      </a:r>
                      <a:r>
                        <a:rPr lang="en-US" sz="1400" spc="-5">
                          <a:effectLst/>
                          <a:latin typeface="+mn-lt"/>
                          <a:ea typeface="Calibri"/>
                          <a:cs typeface="Times New Roman"/>
                        </a:rPr>
                        <a:t> </a:t>
                      </a:r>
                      <a:r>
                        <a:rPr lang="en-US" sz="1400" spc="-10">
                          <a:effectLst/>
                          <a:latin typeface="+mn-lt"/>
                          <a:ea typeface="Calibri"/>
                          <a:cs typeface="Times New Roman"/>
                        </a:rPr>
                        <a:t>w</a:t>
                      </a:r>
                      <a:r>
                        <a:rPr lang="en-US" sz="1400" spc="-15">
                          <a:effectLst/>
                          <a:latin typeface="+mn-lt"/>
                          <a:ea typeface="Calibri"/>
                          <a:cs typeface="Times New Roman"/>
                        </a:rPr>
                        <a:t>at</a:t>
                      </a:r>
                      <a:r>
                        <a:rPr lang="en-US" sz="1400">
                          <a:effectLst/>
                          <a:latin typeface="+mn-lt"/>
                          <a:ea typeface="Calibri"/>
                          <a:cs typeface="Times New Roman"/>
                        </a:rPr>
                        <a:t>er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dirty="0">
                          <a:effectLst/>
                          <a:latin typeface="+mn-lt"/>
                          <a:ea typeface="Calibri"/>
                          <a:cs typeface="Times New Roman"/>
                        </a:rPr>
                        <a:t>He</a:t>
                      </a:r>
                      <a:r>
                        <a:rPr lang="en-US" sz="1400" spc="-25" dirty="0">
                          <a:effectLst/>
                          <a:latin typeface="+mn-lt"/>
                          <a:ea typeface="Calibri"/>
                          <a:cs typeface="Times New Roman"/>
                        </a:rPr>
                        <a:t>a</a:t>
                      </a:r>
                      <a:r>
                        <a:rPr lang="en-US" sz="1400" spc="15" dirty="0">
                          <a:effectLst/>
                          <a:latin typeface="+mn-lt"/>
                          <a:ea typeface="Calibri"/>
                          <a:cs typeface="Times New Roman"/>
                        </a:rPr>
                        <a:t>v</a:t>
                      </a:r>
                      <a:r>
                        <a:rPr lang="en-US" sz="1400" dirty="0">
                          <a:effectLst/>
                          <a:latin typeface="+mn-lt"/>
                          <a:ea typeface="Calibri"/>
                          <a:cs typeface="Times New Roman"/>
                        </a:rPr>
                        <a:t>y</a:t>
                      </a:r>
                      <a:r>
                        <a:rPr lang="en-US" sz="1400" spc="-5" dirty="0">
                          <a:effectLst/>
                          <a:latin typeface="+mn-lt"/>
                          <a:ea typeface="Calibri"/>
                          <a:cs typeface="Times New Roman"/>
                        </a:rPr>
                        <a:t> </a:t>
                      </a:r>
                      <a:r>
                        <a:rPr lang="en-US" sz="1400" spc="-50" dirty="0">
                          <a:effectLst/>
                          <a:latin typeface="+mn-lt"/>
                          <a:ea typeface="Calibri"/>
                          <a:cs typeface="Times New Roman"/>
                        </a:rPr>
                        <a:t>W</a:t>
                      </a:r>
                      <a:r>
                        <a:rPr lang="en-US" sz="1400" spc="-15" dirty="0">
                          <a:effectLst/>
                          <a:latin typeface="+mn-lt"/>
                          <a:ea typeface="Calibri"/>
                          <a:cs typeface="Times New Roman"/>
                        </a:rPr>
                        <a:t>ate</a:t>
                      </a:r>
                      <a:r>
                        <a:rPr lang="en-US" sz="1400" dirty="0">
                          <a:effectLst/>
                          <a:latin typeface="+mn-lt"/>
                          <a:ea typeface="Calibri"/>
                          <a:cs typeface="Times New Roman"/>
                        </a:rPr>
                        <a:t>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spc="5" dirty="0">
                          <a:effectLst/>
                          <a:latin typeface="+mn-lt"/>
                          <a:ea typeface="Calibri"/>
                          <a:cs typeface="Times New Roman"/>
                        </a:rPr>
                        <a:t>N</a:t>
                      </a:r>
                      <a:r>
                        <a:rPr lang="en-US" sz="1400" dirty="0">
                          <a:effectLst/>
                          <a:latin typeface="+mn-lt"/>
                          <a:ea typeface="Calibri"/>
                          <a:cs typeface="Times New Roman"/>
                        </a:rPr>
                        <a:t>one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86976">
                <a:tc>
                  <a:txBody>
                    <a:bodyPr/>
                    <a:lstStyle/>
                    <a:p>
                      <a:pPr marL="35560" marR="0" algn="l">
                        <a:lnSpc>
                          <a:spcPct val="115000"/>
                        </a:lnSpc>
                        <a:spcBef>
                          <a:spcPts val="275"/>
                        </a:spcBef>
                        <a:spcAft>
                          <a:spcPts val="0"/>
                        </a:spcAft>
                      </a:pPr>
                      <a:r>
                        <a:rPr lang="en-US" sz="1400" spc="-5">
                          <a:effectLst/>
                          <a:latin typeface="+mn-lt"/>
                          <a:ea typeface="Calibri"/>
                          <a:cs typeface="Times New Roman"/>
                        </a:rPr>
                        <a:t>C</a:t>
                      </a:r>
                      <a:r>
                        <a:rPr lang="en-US" sz="1400">
                          <a:effectLst/>
                          <a:latin typeface="+mn-lt"/>
                          <a:ea typeface="Calibri"/>
                          <a:cs typeface="Times New Roman"/>
                        </a:rPr>
                        <a:t>o</a:t>
                      </a:r>
                      <a:r>
                        <a:rPr lang="en-US" sz="1400" spc="5">
                          <a:effectLst/>
                          <a:latin typeface="+mn-lt"/>
                          <a:ea typeface="Calibri"/>
                          <a:cs typeface="Times New Roman"/>
                        </a:rPr>
                        <a:t>o</a:t>
                      </a:r>
                      <a:r>
                        <a:rPr lang="en-US" sz="1400">
                          <a:effectLst/>
                          <a:latin typeface="+mn-lt"/>
                          <a:ea typeface="Calibri"/>
                          <a:cs typeface="Times New Roman"/>
                        </a:rPr>
                        <a:t>la</a:t>
                      </a:r>
                      <a:r>
                        <a:rPr lang="en-US" sz="1400" spc="-15">
                          <a:effectLst/>
                          <a:latin typeface="+mn-lt"/>
                          <a:ea typeface="Calibri"/>
                          <a:cs typeface="Times New Roman"/>
                        </a:rPr>
                        <a:t>n</a:t>
                      </a:r>
                      <a:r>
                        <a:rPr lang="en-US" sz="1400">
                          <a:effectLst/>
                          <a:latin typeface="+mn-lt"/>
                          <a:ea typeface="Calibri"/>
                          <a:cs typeface="Times New Roman"/>
                        </a:rPr>
                        <a:t>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86360" algn="l">
                        <a:lnSpc>
                          <a:spcPts val="1700"/>
                        </a:lnSpc>
                        <a:spcBef>
                          <a:spcPts val="250"/>
                        </a:spcBef>
                        <a:spcAft>
                          <a:spcPts val="0"/>
                        </a:spcAft>
                      </a:pPr>
                      <a:r>
                        <a:rPr lang="en-US" sz="1400" spc="-5">
                          <a:effectLst/>
                          <a:latin typeface="+mn-lt"/>
                          <a:ea typeface="Calibri"/>
                          <a:cs typeface="Times New Roman"/>
                        </a:rPr>
                        <a:t>C</a:t>
                      </a:r>
                      <a:r>
                        <a:rPr lang="en-US" sz="1400">
                          <a:effectLst/>
                          <a:latin typeface="+mn-lt"/>
                          <a:ea typeface="Calibri"/>
                          <a:cs typeface="Times New Roman"/>
                        </a:rPr>
                        <a:t>arbon </a:t>
                      </a:r>
                      <a:r>
                        <a:rPr lang="en-US" sz="1400" spc="-5">
                          <a:effectLst/>
                          <a:latin typeface="+mn-lt"/>
                          <a:ea typeface="Calibri"/>
                          <a:cs typeface="Times New Roman"/>
                        </a:rPr>
                        <a:t>d</a:t>
                      </a:r>
                      <a:r>
                        <a:rPr lang="en-US" sz="1400">
                          <a:effectLst/>
                          <a:latin typeface="+mn-lt"/>
                          <a:ea typeface="Calibri"/>
                          <a:cs typeface="Times New Roman"/>
                        </a:rPr>
                        <a:t>i</a:t>
                      </a:r>
                      <a:r>
                        <a:rPr lang="en-US" sz="1400" spc="-20">
                          <a:effectLst/>
                          <a:latin typeface="+mn-lt"/>
                          <a:ea typeface="Calibri"/>
                          <a:cs typeface="Times New Roman"/>
                        </a:rPr>
                        <a:t>o</a:t>
                      </a:r>
                      <a:r>
                        <a:rPr lang="en-US" sz="1400">
                          <a:effectLst/>
                          <a:latin typeface="+mn-lt"/>
                          <a:ea typeface="Calibri"/>
                          <a:cs typeface="Times New Roman"/>
                        </a:rPr>
                        <a:t>x</a:t>
                      </a:r>
                      <a:r>
                        <a:rPr lang="en-US" sz="1400" spc="5">
                          <a:effectLst/>
                          <a:latin typeface="+mn-lt"/>
                          <a:ea typeface="Calibri"/>
                          <a:cs typeface="Times New Roman"/>
                        </a:rPr>
                        <a:t>i</a:t>
                      </a:r>
                      <a:r>
                        <a:rPr lang="en-US" sz="1400" spc="-5">
                          <a:effectLst/>
                          <a:latin typeface="+mn-lt"/>
                          <a:ea typeface="Calibri"/>
                          <a:cs typeface="Times New Roman"/>
                        </a:rPr>
                        <a:t>d</a:t>
                      </a:r>
                      <a:r>
                        <a:rPr lang="en-US" sz="1400">
                          <a:effectLst/>
                          <a:latin typeface="+mn-lt"/>
                          <a:ea typeface="Calibri"/>
                          <a:cs typeface="Times New Roman"/>
                        </a:rPr>
                        <a:t>e</a:t>
                      </a:r>
                      <a:r>
                        <a:rPr lang="en-US" sz="1400" spc="-5">
                          <a:effectLst/>
                          <a:latin typeface="+mn-lt"/>
                          <a:ea typeface="Calibri"/>
                          <a:cs typeface="Times New Roman"/>
                        </a:rPr>
                        <a:t> </a:t>
                      </a:r>
                      <a:r>
                        <a:rPr lang="en-US" sz="1400" spc="-25">
                          <a:effectLst/>
                          <a:latin typeface="+mn-lt"/>
                          <a:ea typeface="Calibri"/>
                          <a:cs typeface="Times New Roman"/>
                        </a:rPr>
                        <a:t>g</a:t>
                      </a:r>
                      <a:r>
                        <a:rPr lang="en-US" sz="1400">
                          <a:effectLst/>
                          <a:latin typeface="+mn-lt"/>
                          <a:ea typeface="Calibri"/>
                          <a:cs typeface="Times New Roman"/>
                        </a:rPr>
                        <a:t>as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Heli</a:t>
                      </a:r>
                      <a:r>
                        <a:rPr lang="en-US" sz="1400" spc="-5">
                          <a:effectLst/>
                          <a:latin typeface="+mn-lt"/>
                          <a:ea typeface="Calibri"/>
                          <a:cs typeface="Times New Roman"/>
                        </a:rPr>
                        <a:t>u</a:t>
                      </a:r>
                      <a:r>
                        <a:rPr lang="en-US" sz="1400">
                          <a:effectLst/>
                          <a:latin typeface="+mn-lt"/>
                          <a:ea typeface="Calibri"/>
                          <a:cs typeface="Times New Roman"/>
                        </a:rPr>
                        <a:t>m</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Lig</a:t>
                      </a:r>
                      <a:r>
                        <a:rPr lang="en-US" sz="1400" spc="-20">
                          <a:effectLst/>
                          <a:latin typeface="+mn-lt"/>
                          <a:ea typeface="Calibri"/>
                          <a:cs typeface="Times New Roman"/>
                        </a:rPr>
                        <a:t>h</a:t>
                      </a:r>
                      <a:r>
                        <a:rPr lang="en-US" sz="1400">
                          <a:effectLst/>
                          <a:latin typeface="+mn-lt"/>
                          <a:ea typeface="Calibri"/>
                          <a:cs typeface="Times New Roman"/>
                        </a:rPr>
                        <a:t>t</a:t>
                      </a:r>
                      <a:r>
                        <a:rPr lang="en-US" sz="1400" spc="-5">
                          <a:effectLst/>
                          <a:latin typeface="+mn-lt"/>
                          <a:ea typeface="Calibri"/>
                          <a:cs typeface="Times New Roman"/>
                        </a:rPr>
                        <a:t> </a:t>
                      </a:r>
                      <a:r>
                        <a:rPr lang="en-US" sz="1400" spc="-10">
                          <a:effectLst/>
                          <a:latin typeface="+mn-lt"/>
                          <a:ea typeface="Calibri"/>
                          <a:cs typeface="Times New Roman"/>
                        </a:rPr>
                        <a:t>w</a:t>
                      </a:r>
                      <a:r>
                        <a:rPr lang="en-US" sz="1400" spc="-15">
                          <a:effectLst/>
                          <a:latin typeface="+mn-lt"/>
                          <a:ea typeface="Calibri"/>
                          <a:cs typeface="Times New Roman"/>
                        </a:rPr>
                        <a:t>at</a:t>
                      </a:r>
                      <a:r>
                        <a:rPr lang="en-US" sz="1400">
                          <a:effectLst/>
                          <a:latin typeface="+mn-lt"/>
                          <a:ea typeface="Calibri"/>
                          <a:cs typeface="Times New Roman"/>
                        </a:rPr>
                        <a:t>er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a:effectLst/>
                          <a:latin typeface="+mn-lt"/>
                          <a:ea typeface="Calibri"/>
                          <a:cs typeface="Times New Roman"/>
                        </a:rPr>
                        <a:t>Lig</a:t>
                      </a:r>
                      <a:r>
                        <a:rPr lang="en-US" sz="1400" spc="-20">
                          <a:effectLst/>
                          <a:latin typeface="+mn-lt"/>
                          <a:ea typeface="Calibri"/>
                          <a:cs typeface="Times New Roman"/>
                        </a:rPr>
                        <a:t>h</a:t>
                      </a:r>
                      <a:r>
                        <a:rPr lang="en-US" sz="1400">
                          <a:effectLst/>
                          <a:latin typeface="+mn-lt"/>
                          <a:ea typeface="Calibri"/>
                          <a:cs typeface="Times New Roman"/>
                        </a:rPr>
                        <a:t>t</a:t>
                      </a:r>
                      <a:r>
                        <a:rPr lang="en-US" sz="1400" spc="-5">
                          <a:effectLst/>
                          <a:latin typeface="+mn-lt"/>
                          <a:ea typeface="Calibri"/>
                          <a:cs typeface="Times New Roman"/>
                        </a:rPr>
                        <a:t> </a:t>
                      </a:r>
                      <a:r>
                        <a:rPr lang="en-US" sz="1400" spc="-10">
                          <a:effectLst/>
                          <a:latin typeface="+mn-lt"/>
                          <a:ea typeface="Calibri"/>
                          <a:cs typeface="Times New Roman"/>
                        </a:rPr>
                        <a:t>w</a:t>
                      </a:r>
                      <a:r>
                        <a:rPr lang="en-US" sz="1400" spc="-15">
                          <a:effectLst/>
                          <a:latin typeface="+mn-lt"/>
                          <a:ea typeface="Calibri"/>
                          <a:cs typeface="Times New Roman"/>
                        </a:rPr>
                        <a:t>at</a:t>
                      </a:r>
                      <a:r>
                        <a:rPr lang="en-US" sz="1400">
                          <a:effectLst/>
                          <a:latin typeface="+mn-lt"/>
                          <a:ea typeface="Calibri"/>
                          <a:cs typeface="Times New Roman"/>
                        </a:rPr>
                        <a:t>er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75"/>
                        </a:spcBef>
                        <a:spcAft>
                          <a:spcPts val="0"/>
                        </a:spcAft>
                      </a:pPr>
                      <a:r>
                        <a:rPr lang="en-US" sz="1400" dirty="0">
                          <a:effectLst/>
                          <a:latin typeface="+mn-lt"/>
                          <a:ea typeface="Calibri"/>
                          <a:cs typeface="Times New Roman"/>
                        </a:rPr>
                        <a:t>He</a:t>
                      </a:r>
                      <a:r>
                        <a:rPr lang="en-US" sz="1400" spc="-25" dirty="0">
                          <a:effectLst/>
                          <a:latin typeface="+mn-lt"/>
                          <a:ea typeface="Calibri"/>
                          <a:cs typeface="Times New Roman"/>
                        </a:rPr>
                        <a:t>a</a:t>
                      </a:r>
                      <a:r>
                        <a:rPr lang="en-US" sz="1400" spc="15" dirty="0">
                          <a:effectLst/>
                          <a:latin typeface="+mn-lt"/>
                          <a:ea typeface="Calibri"/>
                          <a:cs typeface="Times New Roman"/>
                        </a:rPr>
                        <a:t>v</a:t>
                      </a:r>
                      <a:r>
                        <a:rPr lang="en-US" sz="1400" dirty="0">
                          <a:effectLst/>
                          <a:latin typeface="+mn-lt"/>
                          <a:ea typeface="Calibri"/>
                          <a:cs typeface="Times New Roman"/>
                        </a:rPr>
                        <a:t>y</a:t>
                      </a:r>
                      <a:r>
                        <a:rPr lang="en-US" sz="1400" spc="-15" dirty="0">
                          <a:effectLst/>
                          <a:latin typeface="+mn-lt"/>
                          <a:ea typeface="Calibri"/>
                          <a:cs typeface="Times New Roman"/>
                        </a:rPr>
                        <a:t> </a:t>
                      </a:r>
                      <a:r>
                        <a:rPr lang="en-US" sz="1400" spc="-10" dirty="0">
                          <a:effectLst/>
                          <a:latin typeface="+mn-lt"/>
                          <a:ea typeface="Calibri"/>
                          <a:cs typeface="Times New Roman"/>
                        </a:rPr>
                        <a:t>w</a:t>
                      </a:r>
                      <a:r>
                        <a:rPr lang="en-US" sz="1400" spc="-15" dirty="0">
                          <a:effectLst/>
                          <a:latin typeface="+mn-lt"/>
                          <a:ea typeface="Calibri"/>
                          <a:cs typeface="Times New Roman"/>
                        </a:rPr>
                        <a:t>at</a:t>
                      </a:r>
                      <a:r>
                        <a:rPr lang="en-US" sz="1400" dirty="0">
                          <a:effectLst/>
                          <a:latin typeface="+mn-lt"/>
                          <a:ea typeface="Calibri"/>
                          <a:cs typeface="Times New Roman"/>
                        </a:rPr>
                        <a:t>er</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75"/>
                        </a:spcBef>
                        <a:spcAft>
                          <a:spcPts val="0"/>
                        </a:spcAft>
                      </a:pPr>
                      <a:r>
                        <a:rPr lang="en-US" sz="1400">
                          <a:effectLst/>
                          <a:latin typeface="+mn-lt"/>
                          <a:ea typeface="Calibri"/>
                          <a:cs typeface="Times New Roman"/>
                        </a:rPr>
                        <a:t>Li</a:t>
                      </a:r>
                      <a:r>
                        <a:rPr lang="en-US" sz="1400" spc="-5">
                          <a:effectLst/>
                          <a:latin typeface="+mn-lt"/>
                          <a:ea typeface="Calibri"/>
                          <a:cs typeface="Times New Roman"/>
                        </a:rPr>
                        <a:t>qu</a:t>
                      </a:r>
                      <a:r>
                        <a:rPr lang="en-US" sz="1400">
                          <a:effectLst/>
                          <a:latin typeface="+mn-lt"/>
                          <a:ea typeface="Calibri"/>
                          <a:cs typeface="Times New Roman"/>
                        </a:rPr>
                        <a:t>id</a:t>
                      </a:r>
                      <a:r>
                        <a:rPr lang="en-US" sz="1400" spc="-10">
                          <a:effectLst/>
                          <a:latin typeface="+mn-lt"/>
                          <a:ea typeface="Calibri"/>
                          <a:cs typeface="Times New Roman"/>
                        </a:rPr>
                        <a:t> </a:t>
                      </a:r>
                      <a:r>
                        <a:rPr lang="en-US" sz="1400">
                          <a:effectLst/>
                          <a:latin typeface="+mn-lt"/>
                          <a:ea typeface="Calibri"/>
                          <a:cs typeface="Times New Roman"/>
                        </a:rPr>
                        <a:t>s</a:t>
                      </a:r>
                      <a:r>
                        <a:rPr lang="en-US" sz="1400" spc="5">
                          <a:effectLst/>
                          <a:latin typeface="+mn-lt"/>
                          <a:ea typeface="Calibri"/>
                          <a:cs typeface="Times New Roman"/>
                        </a:rPr>
                        <a:t>o</a:t>
                      </a:r>
                      <a:r>
                        <a:rPr lang="en-US" sz="1400" spc="-5">
                          <a:effectLst/>
                          <a:latin typeface="+mn-lt"/>
                          <a:ea typeface="Calibri"/>
                          <a:cs typeface="Times New Roman"/>
                        </a:rPr>
                        <a:t>d</a:t>
                      </a:r>
                      <a:r>
                        <a:rPr lang="en-US" sz="1400">
                          <a:effectLst/>
                          <a:latin typeface="+mn-lt"/>
                          <a:ea typeface="Calibri"/>
                          <a:cs typeface="Times New Roman"/>
                        </a:rPr>
                        <a:t>ium</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26456">
                <a:tc>
                  <a:txBody>
                    <a:bodyPr/>
                    <a:lstStyle/>
                    <a:p>
                      <a:pPr marL="35560" marR="0" algn="l">
                        <a:lnSpc>
                          <a:spcPct val="115000"/>
                        </a:lnSpc>
                        <a:spcBef>
                          <a:spcPts val="285"/>
                        </a:spcBef>
                        <a:spcAft>
                          <a:spcPts val="0"/>
                        </a:spcAft>
                      </a:pPr>
                      <a:r>
                        <a:rPr lang="en-US" sz="1400" spc="-20">
                          <a:effectLst/>
                          <a:latin typeface="+mn-lt"/>
                          <a:ea typeface="Calibri"/>
                          <a:cs typeface="Times New Roman"/>
                        </a:rPr>
                        <a:t>R</a:t>
                      </a:r>
                      <a:r>
                        <a:rPr lang="en-US" sz="1400" spc="-15">
                          <a:effectLst/>
                          <a:latin typeface="+mn-lt"/>
                          <a:ea typeface="Calibri"/>
                          <a:cs typeface="Times New Roman"/>
                        </a:rPr>
                        <a:t>e</a:t>
                      </a:r>
                      <a:r>
                        <a:rPr lang="en-US" sz="1400">
                          <a:effectLst/>
                          <a:latin typeface="+mn-lt"/>
                          <a:ea typeface="Calibri"/>
                          <a:cs typeface="Times New Roman"/>
                        </a:rPr>
                        <a:t>fu</a:t>
                      </a:r>
                      <a:r>
                        <a:rPr lang="en-US" sz="1400" spc="-5">
                          <a:effectLst/>
                          <a:latin typeface="+mn-lt"/>
                          <a:ea typeface="Calibri"/>
                          <a:cs typeface="Times New Roman"/>
                        </a:rPr>
                        <a:t>e</a:t>
                      </a:r>
                      <a:r>
                        <a:rPr lang="en-US" sz="1400">
                          <a:effectLst/>
                          <a:latin typeface="+mn-lt"/>
                          <a:ea typeface="Calibri"/>
                          <a:cs typeface="Times New Roman"/>
                        </a:rPr>
                        <a:t>ling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85"/>
                        </a:spcBef>
                        <a:spcAft>
                          <a:spcPts val="0"/>
                        </a:spcAft>
                      </a:pPr>
                      <a:r>
                        <a:rPr lang="en-US" sz="1400" spc="-5" dirty="0">
                          <a:effectLst/>
                          <a:latin typeface="+mn-lt"/>
                          <a:ea typeface="Calibri"/>
                          <a:cs typeface="Times New Roman"/>
                        </a:rPr>
                        <a:t>On</a:t>
                      </a:r>
                      <a:r>
                        <a:rPr lang="en-US" sz="1400" spc="5" dirty="0">
                          <a:effectLst/>
                          <a:latin typeface="+mn-lt"/>
                          <a:ea typeface="Calibri"/>
                          <a:cs typeface="Times New Roman"/>
                        </a:rPr>
                        <a:t>-</a:t>
                      </a:r>
                      <a:r>
                        <a:rPr lang="en-US" sz="1400" dirty="0">
                          <a:effectLst/>
                          <a:latin typeface="+mn-lt"/>
                          <a:ea typeface="Calibri"/>
                          <a:cs typeface="Times New Roman"/>
                        </a:rPr>
                        <a:t>l</a:t>
                      </a:r>
                      <a:r>
                        <a:rPr lang="en-US" sz="1400" spc="5" dirty="0">
                          <a:effectLst/>
                          <a:latin typeface="+mn-lt"/>
                          <a:ea typeface="Calibri"/>
                          <a:cs typeface="Times New Roman"/>
                        </a:rPr>
                        <a:t>o</a:t>
                      </a:r>
                      <a:r>
                        <a:rPr lang="en-US" sz="1400" dirty="0">
                          <a:effectLst/>
                          <a:latin typeface="+mn-lt"/>
                          <a:ea typeface="Calibri"/>
                          <a:cs typeface="Times New Roman"/>
                        </a:rPr>
                        <a:t>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85"/>
                        </a:spcBef>
                        <a:spcAft>
                          <a:spcPts val="0"/>
                        </a:spcAft>
                      </a:pPr>
                      <a:r>
                        <a:rPr lang="en-US" sz="1400" spc="-5">
                          <a:effectLst/>
                          <a:latin typeface="+mn-lt"/>
                          <a:ea typeface="Calibri"/>
                          <a:cs typeface="Times New Roman"/>
                        </a:rPr>
                        <a:t>O</a:t>
                      </a:r>
                      <a:r>
                        <a:rPr lang="en-US" sz="1400" spc="-10">
                          <a:effectLst/>
                          <a:latin typeface="+mn-lt"/>
                          <a:ea typeface="Calibri"/>
                          <a:cs typeface="Times New Roman"/>
                        </a:rPr>
                        <a:t>f</a:t>
                      </a:r>
                      <a:r>
                        <a:rPr lang="en-US" sz="1400" spc="5">
                          <a:effectLst/>
                          <a:latin typeface="+mn-lt"/>
                          <a:ea typeface="Calibri"/>
                          <a:cs typeface="Times New Roman"/>
                        </a:rPr>
                        <a:t>f-</a:t>
                      </a:r>
                      <a:r>
                        <a:rPr lang="en-US" sz="1400" spc="-10">
                          <a:effectLst/>
                          <a:latin typeface="+mn-lt"/>
                          <a:ea typeface="Calibri"/>
                          <a:cs typeface="Times New Roman"/>
                        </a:rPr>
                        <a:t>l</a:t>
                      </a:r>
                      <a:r>
                        <a:rPr lang="en-US" sz="1400">
                          <a:effectLst/>
                          <a:latin typeface="+mn-lt"/>
                          <a:ea typeface="Calibri"/>
                          <a:cs typeface="Times New Roman"/>
                        </a:rPr>
                        <a:t>oad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85"/>
                        </a:spcBef>
                        <a:spcAft>
                          <a:spcPts val="0"/>
                        </a:spcAft>
                      </a:pPr>
                      <a:r>
                        <a:rPr lang="en-US" sz="1400" spc="-5" dirty="0">
                          <a:effectLst/>
                          <a:latin typeface="+mn-lt"/>
                          <a:ea typeface="Calibri"/>
                          <a:cs typeface="Times New Roman"/>
                        </a:rPr>
                        <a:t>O</a:t>
                      </a:r>
                      <a:r>
                        <a:rPr lang="en-US" sz="1400" spc="-10" dirty="0">
                          <a:effectLst/>
                          <a:latin typeface="+mn-lt"/>
                          <a:ea typeface="Calibri"/>
                          <a:cs typeface="Times New Roman"/>
                        </a:rPr>
                        <a:t>f</a:t>
                      </a:r>
                      <a:r>
                        <a:rPr lang="en-US" sz="1400" spc="5" dirty="0">
                          <a:effectLst/>
                          <a:latin typeface="+mn-lt"/>
                          <a:ea typeface="Calibri"/>
                          <a:cs typeface="Times New Roman"/>
                        </a:rPr>
                        <a:t>f-</a:t>
                      </a:r>
                      <a:r>
                        <a:rPr lang="en-US" sz="1400" spc="-10" dirty="0">
                          <a:effectLst/>
                          <a:latin typeface="+mn-lt"/>
                          <a:ea typeface="Calibri"/>
                          <a:cs typeface="Times New Roman"/>
                        </a:rPr>
                        <a:t>l</a:t>
                      </a:r>
                      <a:r>
                        <a:rPr lang="en-US" sz="1400" dirty="0">
                          <a:effectLst/>
                          <a:latin typeface="+mn-lt"/>
                          <a:ea typeface="Calibri"/>
                          <a:cs typeface="Times New Roman"/>
                        </a:rPr>
                        <a:t>oad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85"/>
                        </a:spcBef>
                        <a:spcAft>
                          <a:spcPts val="0"/>
                        </a:spcAft>
                      </a:pPr>
                      <a:r>
                        <a:rPr lang="en-US" sz="1400" spc="-5">
                          <a:effectLst/>
                          <a:latin typeface="+mn-lt"/>
                          <a:ea typeface="Calibri"/>
                          <a:cs typeface="Times New Roman"/>
                        </a:rPr>
                        <a:t>O</a:t>
                      </a:r>
                      <a:r>
                        <a:rPr lang="en-US" sz="1400" spc="-10">
                          <a:effectLst/>
                          <a:latin typeface="+mn-lt"/>
                          <a:ea typeface="Calibri"/>
                          <a:cs typeface="Times New Roman"/>
                        </a:rPr>
                        <a:t>f</a:t>
                      </a:r>
                      <a:r>
                        <a:rPr lang="en-US" sz="1400" spc="5">
                          <a:effectLst/>
                          <a:latin typeface="+mn-lt"/>
                          <a:ea typeface="Calibri"/>
                          <a:cs typeface="Times New Roman"/>
                        </a:rPr>
                        <a:t>f-</a:t>
                      </a:r>
                      <a:r>
                        <a:rPr lang="en-US" sz="1400" spc="-10">
                          <a:effectLst/>
                          <a:latin typeface="+mn-lt"/>
                          <a:ea typeface="Calibri"/>
                          <a:cs typeface="Times New Roman"/>
                        </a:rPr>
                        <a:t>l</a:t>
                      </a:r>
                      <a:r>
                        <a:rPr lang="en-US" sz="1400">
                          <a:effectLst/>
                          <a:latin typeface="+mn-lt"/>
                          <a:ea typeface="Calibri"/>
                          <a:cs typeface="Times New Roman"/>
                        </a:rPr>
                        <a:t>oad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5560" marR="0" algn="l">
                        <a:lnSpc>
                          <a:spcPct val="115000"/>
                        </a:lnSpc>
                        <a:spcBef>
                          <a:spcPts val="285"/>
                        </a:spcBef>
                        <a:spcAft>
                          <a:spcPts val="0"/>
                        </a:spcAft>
                      </a:pPr>
                      <a:r>
                        <a:rPr lang="en-US" sz="1400" spc="-5" dirty="0">
                          <a:effectLst/>
                          <a:latin typeface="+mn-lt"/>
                          <a:ea typeface="Calibri"/>
                          <a:cs typeface="Times New Roman"/>
                        </a:rPr>
                        <a:t>On</a:t>
                      </a:r>
                      <a:r>
                        <a:rPr lang="en-US" sz="1400" spc="5" dirty="0">
                          <a:effectLst/>
                          <a:latin typeface="+mn-lt"/>
                          <a:ea typeface="Calibri"/>
                          <a:cs typeface="Times New Roman"/>
                        </a:rPr>
                        <a:t>-</a:t>
                      </a:r>
                      <a:r>
                        <a:rPr lang="en-US" sz="1400" dirty="0">
                          <a:effectLst/>
                          <a:latin typeface="+mn-lt"/>
                          <a:ea typeface="Calibri"/>
                          <a:cs typeface="Times New Roman"/>
                        </a:rPr>
                        <a:t>l</a:t>
                      </a:r>
                      <a:r>
                        <a:rPr lang="en-US" sz="1400" spc="5" dirty="0">
                          <a:effectLst/>
                          <a:latin typeface="+mn-lt"/>
                          <a:ea typeface="Calibri"/>
                          <a:cs typeface="Times New Roman"/>
                        </a:rPr>
                        <a:t>o</a:t>
                      </a:r>
                      <a:r>
                        <a:rPr lang="en-US" sz="1400" dirty="0">
                          <a:effectLst/>
                          <a:latin typeface="+mn-lt"/>
                          <a:ea typeface="Calibri"/>
                          <a:cs typeface="Times New Roman"/>
                        </a:rPr>
                        <a:t>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6195" marR="0" algn="l">
                        <a:lnSpc>
                          <a:spcPct val="115000"/>
                        </a:lnSpc>
                        <a:spcBef>
                          <a:spcPts val="285"/>
                        </a:spcBef>
                        <a:spcAft>
                          <a:spcPts val="0"/>
                        </a:spcAft>
                      </a:pPr>
                      <a:r>
                        <a:rPr lang="en-US" sz="1400" spc="-5" dirty="0">
                          <a:effectLst/>
                          <a:latin typeface="+mn-lt"/>
                          <a:ea typeface="Calibri"/>
                          <a:cs typeface="Times New Roman"/>
                        </a:rPr>
                        <a:t>O</a:t>
                      </a:r>
                      <a:r>
                        <a:rPr lang="en-US" sz="1400" spc="-10" dirty="0">
                          <a:effectLst/>
                          <a:latin typeface="+mn-lt"/>
                          <a:ea typeface="Calibri"/>
                          <a:cs typeface="Times New Roman"/>
                        </a:rPr>
                        <a:t>f</a:t>
                      </a:r>
                      <a:r>
                        <a:rPr lang="en-US" sz="1400" spc="5" dirty="0">
                          <a:effectLst/>
                          <a:latin typeface="+mn-lt"/>
                          <a:ea typeface="Calibri"/>
                          <a:cs typeface="Times New Roman"/>
                        </a:rPr>
                        <a:t>f-</a:t>
                      </a:r>
                      <a:r>
                        <a:rPr lang="en-US" sz="1400" spc="-10" dirty="0">
                          <a:effectLst/>
                          <a:latin typeface="+mn-lt"/>
                          <a:ea typeface="Calibri"/>
                          <a:cs typeface="Times New Roman"/>
                        </a:rPr>
                        <a:t>l</a:t>
                      </a:r>
                      <a:r>
                        <a:rPr lang="en-US" sz="1400" dirty="0">
                          <a:effectLst/>
                          <a:latin typeface="+mn-lt"/>
                          <a:ea typeface="Calibri"/>
                          <a:cs typeface="Times New Roman"/>
                        </a:rPr>
                        <a:t>oad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98143733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48640"/>
          </a:xfrm>
        </p:spPr>
        <p:txBody>
          <a:bodyPr/>
          <a:lstStyle/>
          <a:p>
            <a:pPr algn="ctr"/>
            <a:r>
              <a:rPr lang="en-US" dirty="0"/>
              <a:t>Plutonium production by reactor type</a:t>
            </a:r>
            <a:endParaRPr lang="en-US"/>
          </a:p>
        </p:txBody>
      </p:sp>
      <p:sp>
        <p:nvSpPr>
          <p:cNvPr id="4" name="Date Placeholder 3"/>
          <p:cNvSpPr>
            <a:spLocks noGrp="1"/>
          </p:cNvSpPr>
          <p:nvPr>
            <p:ph type="dt" sz="half" idx="10"/>
          </p:nvPr>
        </p:nvSpPr>
        <p:spPr/>
        <p:txBody>
          <a:bodyPr/>
          <a:lstStyle/>
          <a:p>
            <a:r>
              <a:rPr lang="en-US" dirty="0"/>
              <a:t>9/01/2016</a:t>
            </a:r>
          </a:p>
        </p:txBody>
      </p:sp>
      <p:sp>
        <p:nvSpPr>
          <p:cNvPr id="5" name="Slide Number Placeholder 4"/>
          <p:cNvSpPr>
            <a:spLocks noGrp="1"/>
          </p:cNvSpPr>
          <p:nvPr>
            <p:ph type="sldNum" sz="quarter" idx="12"/>
          </p:nvPr>
        </p:nvSpPr>
        <p:spPr/>
        <p:txBody>
          <a:bodyPr/>
          <a:lstStyle/>
          <a:p>
            <a:fld id="{89814B24-03A4-4638-A05E-5A1A91416451}" type="slidenum">
              <a:rPr lang="en-US" smtClean="0"/>
              <a:pPr/>
              <a:t>94</a:t>
            </a:fld>
            <a:endParaRPr lang="en-US"/>
          </a:p>
        </p:txBody>
      </p:sp>
      <p:graphicFrame>
        <p:nvGraphicFramePr>
          <p:cNvPr id="6" name="Content Placeholder 3"/>
          <p:cNvGraphicFramePr>
            <a:graphicFrameLocks noGrp="1"/>
          </p:cNvGraphicFramePr>
          <p:nvPr>
            <p:ph idx="1"/>
            <p:extLst>
              <p:ext uri="{D42A27DB-BD31-4B8C-83A1-F6EECF244321}">
                <p14:modId xmlns:p14="http://schemas.microsoft.com/office/powerpoint/2010/main" val="1346030901"/>
              </p:ext>
            </p:extLst>
          </p:nvPr>
        </p:nvGraphicFramePr>
        <p:xfrm>
          <a:off x="457200" y="1019595"/>
          <a:ext cx="8458200" cy="5686005"/>
        </p:xfrm>
        <a:graphic>
          <a:graphicData uri="http://schemas.openxmlformats.org/drawingml/2006/table">
            <a:tbl>
              <a:tblPr firstRow="1" firstCol="1" bandRow="1"/>
              <a:tblGrid>
                <a:gridCol w="2819400">
                  <a:extLst>
                    <a:ext uri="{9D8B030D-6E8A-4147-A177-3AD203B41FA5}">
                      <a16:colId xmlns:a16="http://schemas.microsoft.com/office/drawing/2014/main" val="20000"/>
                    </a:ext>
                  </a:extLst>
                </a:gridCol>
                <a:gridCol w="28194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712791">
                <a:tc gridSpan="3">
                  <a:txBody>
                    <a:bodyPr/>
                    <a:lstStyle/>
                    <a:p>
                      <a:pPr marL="0" marR="0" algn="ctr">
                        <a:lnSpc>
                          <a:spcPct val="115000"/>
                        </a:lnSpc>
                        <a:spcBef>
                          <a:spcPts val="0"/>
                        </a:spcBef>
                        <a:spcAft>
                          <a:spcPts val="0"/>
                        </a:spcAft>
                      </a:pPr>
                      <a:r>
                        <a:rPr lang="en-US" sz="1800" b="1" dirty="0">
                          <a:effectLst/>
                          <a:latin typeface="+mn-lt"/>
                          <a:ea typeface="Calibri"/>
                          <a:cs typeface="Times New Roman"/>
                        </a:rPr>
                        <a:t>Fissile Material Produced by a 1,000 </a:t>
                      </a:r>
                      <a:r>
                        <a:rPr lang="en-US" sz="1800" b="1" dirty="0" err="1">
                          <a:effectLst/>
                          <a:latin typeface="+mn-lt"/>
                          <a:ea typeface="Calibri"/>
                          <a:cs typeface="Times New Roman"/>
                        </a:rPr>
                        <a:t>MWe</a:t>
                      </a:r>
                      <a:r>
                        <a:rPr lang="en-US" sz="1800" b="1" dirty="0">
                          <a:effectLst/>
                          <a:latin typeface="+mn-lt"/>
                          <a:ea typeface="Calibri"/>
                          <a:cs typeface="Times New Roman"/>
                        </a:rPr>
                        <a:t> Reactor Operating </a:t>
                      </a:r>
                      <a:endParaRPr lang="en-US" sz="1800" dirty="0">
                        <a:effectLst/>
                        <a:latin typeface="+mn-lt"/>
                        <a:ea typeface="Calibri"/>
                        <a:cs typeface="Times New Roman"/>
                      </a:endParaRPr>
                    </a:p>
                    <a:p>
                      <a:pPr marL="0" marR="0" algn="ctr">
                        <a:lnSpc>
                          <a:spcPct val="115000"/>
                        </a:lnSpc>
                        <a:spcBef>
                          <a:spcPts val="0"/>
                        </a:spcBef>
                        <a:spcAft>
                          <a:spcPts val="1200"/>
                        </a:spcAft>
                      </a:pPr>
                      <a:r>
                        <a:rPr lang="en-US" sz="1800" b="1" dirty="0">
                          <a:effectLst/>
                          <a:latin typeface="+mn-lt"/>
                          <a:ea typeface="Calibri"/>
                          <a:cs typeface="Times New Roman"/>
                        </a:rPr>
                        <a:t>at 70% Load Factor for One Year</a:t>
                      </a:r>
                      <a:endParaRPr lang="en-US" sz="1800"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712791">
                <a:tc>
                  <a:txBody>
                    <a:bodyPr/>
                    <a:lstStyle/>
                    <a:p>
                      <a:pPr marL="0" marR="0">
                        <a:lnSpc>
                          <a:spcPct val="115000"/>
                        </a:lnSpc>
                        <a:spcBef>
                          <a:spcPts val="0"/>
                        </a:spcBef>
                        <a:spcAft>
                          <a:spcPts val="0"/>
                        </a:spcAft>
                      </a:pPr>
                      <a:r>
                        <a:rPr lang="en-US" sz="1600" b="1" dirty="0">
                          <a:effectLst/>
                          <a:latin typeface="+mn-lt"/>
                          <a:ea typeface="Calibri"/>
                          <a:cs typeface="Times New Roman"/>
                        </a:rPr>
                        <a:t>Reactor Type</a:t>
                      </a:r>
                      <a:endParaRPr lang="en-US" sz="1600"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b="1" dirty="0">
                          <a:effectLst/>
                          <a:latin typeface="+mn-lt"/>
                          <a:ea typeface="Calibri"/>
                          <a:cs typeface="Times New Roman"/>
                        </a:rPr>
                        <a:t>Initial Fuel (Enrichment)</a:t>
                      </a:r>
                      <a:endParaRPr lang="en-US" sz="1600"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b="1" dirty="0">
                          <a:effectLst/>
                          <a:latin typeface="+mn-lt"/>
                          <a:ea typeface="Calibri"/>
                          <a:cs typeface="Times New Roman"/>
                        </a:rPr>
                        <a:t>Produced </a:t>
                      </a:r>
                      <a:r>
                        <a:rPr lang="en-US" sz="1600" b="1" dirty="0" err="1">
                          <a:effectLst/>
                          <a:latin typeface="+mn-lt"/>
                          <a:ea typeface="Calibri"/>
                          <a:cs typeface="Times New Roman"/>
                        </a:rPr>
                        <a:t>Pu</a:t>
                      </a:r>
                      <a:r>
                        <a:rPr lang="en-US" sz="1600" b="1" dirty="0">
                          <a:effectLst/>
                          <a:latin typeface="+mn-lt"/>
                          <a:ea typeface="Calibri"/>
                          <a:cs typeface="Times New Roman"/>
                        </a:rPr>
                        <a:t> (kg)</a:t>
                      </a:r>
                      <a:endParaRPr lang="en-US" sz="1600"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1514">
                <a:tc>
                  <a:txBody>
                    <a:bodyPr/>
                    <a:lstStyle/>
                    <a:p>
                      <a:pPr marL="0" marR="0">
                        <a:lnSpc>
                          <a:spcPct val="115000"/>
                        </a:lnSpc>
                        <a:spcBef>
                          <a:spcPts val="0"/>
                        </a:spcBef>
                        <a:spcAft>
                          <a:spcPts val="0"/>
                        </a:spcAft>
                      </a:pPr>
                      <a:r>
                        <a:rPr lang="en-US" sz="1600" dirty="0">
                          <a:effectLst/>
                          <a:latin typeface="+mn-lt"/>
                          <a:ea typeface="Calibri"/>
                          <a:cs typeface="Times New Roman"/>
                        </a:rPr>
                        <a:t>Light-Water Reactor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U</a:t>
                      </a:r>
                      <a:r>
                        <a:rPr lang="en-US" sz="1600" baseline="30000" dirty="0">
                          <a:effectLst/>
                          <a:latin typeface="+mn-lt"/>
                          <a:ea typeface="Calibri"/>
                          <a:cs typeface="Times New Roman"/>
                        </a:rPr>
                        <a:t>235 </a:t>
                      </a:r>
                      <a:r>
                        <a:rPr lang="en-US" sz="1600" dirty="0">
                          <a:effectLst/>
                          <a:latin typeface="+mn-lt"/>
                          <a:ea typeface="Calibri"/>
                          <a:cs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175*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12791">
                <a:tc>
                  <a:txBody>
                    <a:bodyPr/>
                    <a:lstStyle/>
                    <a:p>
                      <a:pPr marL="0" marR="0">
                        <a:lnSpc>
                          <a:spcPct val="115000"/>
                        </a:lnSpc>
                        <a:spcBef>
                          <a:spcPts val="0"/>
                        </a:spcBef>
                        <a:spcAft>
                          <a:spcPts val="0"/>
                        </a:spcAft>
                      </a:pPr>
                      <a:r>
                        <a:rPr lang="en-US" sz="1600" dirty="0">
                          <a:effectLst/>
                          <a:latin typeface="+mn-lt"/>
                          <a:ea typeface="Calibri"/>
                          <a:cs typeface="Times New Roman"/>
                        </a:rPr>
                        <a:t>High Temperature Gas-Cooled Reactor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U</a:t>
                      </a:r>
                      <a:r>
                        <a:rPr lang="en-US" sz="1600" baseline="30000" dirty="0">
                          <a:effectLst/>
                          <a:latin typeface="+mn-lt"/>
                          <a:ea typeface="Calibri"/>
                          <a:cs typeface="Times New Roman"/>
                        </a:rPr>
                        <a:t>235</a:t>
                      </a:r>
                      <a:r>
                        <a:rPr lang="en-US" sz="1600" dirty="0">
                          <a:effectLst/>
                          <a:latin typeface="+mn-lt"/>
                          <a:ea typeface="Calibri"/>
                          <a:cs typeface="Times New Roman"/>
                        </a:rPr>
                        <a:t> (93%)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29 (plus 64kg U</a:t>
                      </a:r>
                      <a:r>
                        <a:rPr lang="en-US" sz="1600" baseline="30000" dirty="0">
                          <a:effectLst/>
                          <a:latin typeface="+mn-lt"/>
                          <a:ea typeface="Calibri"/>
                          <a:cs typeface="Times New Roman"/>
                        </a:rPr>
                        <a:t>235</a:t>
                      </a:r>
                      <a:r>
                        <a:rPr lang="en-US" sz="1600" dirty="0">
                          <a:effectLst/>
                          <a:latin typeface="+mn-lt"/>
                          <a:ea typeface="Calibri"/>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12791">
                <a:tc>
                  <a:txBody>
                    <a:bodyPr/>
                    <a:lstStyle/>
                    <a:p>
                      <a:pPr marL="0" marR="0">
                        <a:lnSpc>
                          <a:spcPct val="115000"/>
                        </a:lnSpc>
                        <a:spcBef>
                          <a:spcPts val="0"/>
                        </a:spcBef>
                        <a:spcAft>
                          <a:spcPts val="0"/>
                        </a:spcAft>
                      </a:pPr>
                      <a:r>
                        <a:rPr lang="en-US" sz="1600">
                          <a:effectLst/>
                          <a:latin typeface="+mn-lt"/>
                          <a:ea typeface="Calibri"/>
                          <a:cs typeface="Times New Roman"/>
                        </a:rPr>
                        <a:t>Canadian Deuterium-Uranium (CANDU)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U (natural)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360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64922">
                <a:tc>
                  <a:txBody>
                    <a:bodyPr/>
                    <a:lstStyle/>
                    <a:p>
                      <a:pPr marL="0" marR="0">
                        <a:lnSpc>
                          <a:spcPct val="115000"/>
                        </a:lnSpc>
                        <a:spcBef>
                          <a:spcPts val="0"/>
                        </a:spcBef>
                        <a:spcAft>
                          <a:spcPts val="0"/>
                        </a:spcAft>
                      </a:pPr>
                      <a:r>
                        <a:rPr lang="en-US" sz="1600">
                          <a:effectLst/>
                          <a:latin typeface="+mn-lt"/>
                          <a:ea typeface="Calibri"/>
                          <a:cs typeface="Times New Roman"/>
                        </a:rPr>
                        <a:t>Fast Breeder Reactor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MOX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600" dirty="0">
                          <a:effectLst/>
                          <a:latin typeface="+mn-lt"/>
                          <a:ea typeface="Calibri"/>
                          <a:cs typeface="Times New Roman"/>
                        </a:rPr>
                        <a:t>300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028405">
                <a:tc gridSpan="3">
                  <a:txBody>
                    <a:bodyPr/>
                    <a:lstStyle/>
                    <a:p>
                      <a:pPr marL="0" marR="0">
                        <a:lnSpc>
                          <a:spcPct val="115000"/>
                        </a:lnSpc>
                        <a:spcBef>
                          <a:spcPts val="1200"/>
                        </a:spcBef>
                        <a:spcAft>
                          <a:spcPts val="0"/>
                        </a:spcAft>
                      </a:pPr>
                      <a:r>
                        <a:rPr lang="en-US" sz="1600" i="1" dirty="0">
                          <a:effectLst/>
                          <a:latin typeface="+mn-lt"/>
                          <a:ea typeface="Calibri"/>
                          <a:cs typeface="Times New Roman"/>
                        </a:rPr>
                        <a:t>* For a LWR that has been operating for over 36 months.</a:t>
                      </a:r>
                      <a:endParaRPr lang="en-US" sz="1600" dirty="0">
                        <a:effectLst/>
                        <a:latin typeface="+mn-lt"/>
                        <a:ea typeface="Calibri"/>
                        <a:cs typeface="Times New Roman"/>
                      </a:endParaRPr>
                    </a:p>
                    <a:p>
                      <a:pPr marL="0" marR="0">
                        <a:lnSpc>
                          <a:spcPct val="115000"/>
                        </a:lnSpc>
                        <a:spcBef>
                          <a:spcPts val="1200"/>
                        </a:spcBef>
                        <a:spcAft>
                          <a:spcPts val="0"/>
                        </a:spcAft>
                      </a:pPr>
                      <a:r>
                        <a:rPr lang="en-US" sz="1600" i="1" dirty="0">
                          <a:effectLst/>
                          <a:latin typeface="+mn-lt"/>
                          <a:ea typeface="Calibri"/>
                          <a:cs typeface="Times New Roman"/>
                        </a:rPr>
                        <a:t>Note that low-enriched reactors produce more plutonium than high enriched reactors (the fast breeder reactor uses plutonium as fuel, so much of what is produced will actually be reused as fuel).  Again, production in a CANDU is the highest for a given power generation.</a:t>
                      </a:r>
                      <a:endParaRPr lang="en-US" sz="1600" dirty="0">
                        <a:effectLst/>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5646222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36F32-3DC2-C04C-846D-570AD2F1C89F}"/>
              </a:ext>
            </a:extLst>
          </p:cNvPr>
          <p:cNvSpPr>
            <a:spLocks noGrp="1"/>
          </p:cNvSpPr>
          <p:nvPr>
            <p:ph type="title"/>
          </p:nvPr>
        </p:nvSpPr>
        <p:spPr>
          <a:xfrm>
            <a:off x="423863" y="4495800"/>
            <a:ext cx="8229600" cy="548640"/>
          </a:xfrm>
        </p:spPr>
        <p:txBody>
          <a:bodyPr/>
          <a:lstStyle/>
          <a:p>
            <a:r>
              <a:rPr lang="en-US" dirty="0"/>
              <a:t>4. What can be done with spent reactor nuclear fuel?</a:t>
            </a:r>
            <a:br>
              <a:rPr lang="en-US" dirty="0"/>
            </a:br>
            <a:endParaRPr lang="en-US" dirty="0"/>
          </a:p>
        </p:txBody>
      </p:sp>
      <p:sp>
        <p:nvSpPr>
          <p:cNvPr id="5" name="Slide Number Placeholder 4">
            <a:extLst>
              <a:ext uri="{FF2B5EF4-FFF2-40B4-BE49-F238E27FC236}">
                <a16:creationId xmlns:a16="http://schemas.microsoft.com/office/drawing/2014/main" id="{EA182D80-D9D0-F848-9421-9A4957426417}"/>
              </a:ext>
            </a:extLst>
          </p:cNvPr>
          <p:cNvSpPr>
            <a:spLocks noGrp="1"/>
          </p:cNvSpPr>
          <p:nvPr>
            <p:ph type="sldNum" sz="quarter" idx="12"/>
          </p:nvPr>
        </p:nvSpPr>
        <p:spPr/>
        <p:txBody>
          <a:bodyPr/>
          <a:lstStyle/>
          <a:p>
            <a:fld id="{89814B24-03A4-4638-A05E-5A1A91416451}" type="slidenum">
              <a:rPr lang="en-US" smtClean="0"/>
              <a:pPr/>
              <a:t>95</a:t>
            </a:fld>
            <a:endParaRPr lang="en-US"/>
          </a:p>
        </p:txBody>
      </p:sp>
    </p:spTree>
    <p:extLst>
      <p:ext uri="{BB962C8B-B14F-4D97-AF65-F5344CB8AC3E}">
        <p14:creationId xmlns:p14="http://schemas.microsoft.com/office/powerpoint/2010/main" val="30755597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Step 6: </a:t>
            </a:r>
            <a:r>
              <a:rPr lang="en-US" dirty="0">
                <a:ea typeface="+mj-lt"/>
                <a:cs typeface="+mj-lt"/>
              </a:rPr>
              <a:t>Spent Fuel Storage </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96</a:t>
            </a:fld>
            <a:endParaRPr lang="en-US"/>
          </a:p>
        </p:txBody>
      </p:sp>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02" y="1543050"/>
            <a:ext cx="4257249"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6775" y="1543050"/>
            <a:ext cx="4343400"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5436072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Reprocessing: a major undertaking </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97</a:t>
            </a:fld>
            <a:endParaRPr lang="en-US"/>
          </a:p>
        </p:txBody>
      </p:sp>
      <p:pic>
        <p:nvPicPr>
          <p:cNvPr id="522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 y="1219200"/>
            <a:ext cx="8111611" cy="4190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514350" y="5518487"/>
            <a:ext cx="8115300" cy="400110"/>
          </a:xfrm>
          <a:prstGeom prst="rect">
            <a:avLst/>
          </a:prstGeom>
        </p:spPr>
        <p:txBody>
          <a:bodyPr wrap="square" lIns="91440" tIns="45720" rIns="91440" bIns="45720" anchor="t">
            <a:spAutoFit/>
          </a:bodyPr>
          <a:lstStyle/>
          <a:p>
            <a:pPr algn="ctr"/>
            <a:r>
              <a:rPr lang="en-US" sz="2000" dirty="0"/>
              <a:t>Rokkasho, Japan: over 20 billion spent, under construction since 1993</a:t>
            </a:r>
            <a:endParaRPr lang="en-US" sz="2000" dirty="0">
              <a:cs typeface="Arial"/>
            </a:endParaRPr>
          </a:p>
        </p:txBody>
      </p:sp>
    </p:spTree>
    <p:extLst>
      <p:ext uri="{BB962C8B-B14F-4D97-AF65-F5344CB8AC3E}">
        <p14:creationId xmlns:p14="http://schemas.microsoft.com/office/powerpoint/2010/main" val="58535897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316B14-18B1-DC4F-B022-C16F977A06FF}"/>
              </a:ext>
            </a:extLst>
          </p:cNvPr>
          <p:cNvSpPr txBox="1"/>
          <p:nvPr/>
        </p:nvSpPr>
        <p:spPr>
          <a:xfrm>
            <a:off x="192739" y="395662"/>
            <a:ext cx="9385787" cy="1077218"/>
          </a:xfrm>
          <a:prstGeom prst="rect">
            <a:avLst/>
          </a:prstGeom>
          <a:noFill/>
        </p:spPr>
        <p:txBody>
          <a:bodyPr wrap="square" lIns="91440" tIns="45720" rIns="91440" bIns="45720" rtlCol="0" anchor="t">
            <a:spAutoFit/>
          </a:bodyPr>
          <a:lstStyle/>
          <a:p>
            <a:pPr algn="ctr"/>
            <a:r>
              <a:rPr lang="en-US" sz="3200" b="1" dirty="0">
                <a:latin typeface="+mj-lt"/>
                <a:cs typeface="Calibri Light" panose="020F0302020204030204" pitchFamily="34" charset="0"/>
              </a:rPr>
              <a:t>E. ASIA REPROCESSING: A FUTURE HEADACHE</a:t>
            </a:r>
            <a:endParaRPr lang="en-US"/>
          </a:p>
        </p:txBody>
      </p:sp>
      <p:pic>
        <p:nvPicPr>
          <p:cNvPr id="9" name="Picture 2">
            <a:extLst>
              <a:ext uri="{FF2B5EF4-FFF2-40B4-BE49-F238E27FC236}">
                <a16:creationId xmlns:a16="http://schemas.microsoft.com/office/drawing/2014/main" id="{59371099-FF84-664C-804B-E2B4E3698059}"/>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2924557" y="1730649"/>
            <a:ext cx="2676115" cy="1338870"/>
          </a:xfrm>
          <a:prstGeom prst="rect">
            <a:avLst/>
          </a:prstGeom>
          <a:noFill/>
          <a:effectLst>
            <a:outerShdw blurRad="50800" dist="50800" dir="5400000" algn="ctr" rotWithShape="0">
              <a:srgbClr val="000000"/>
            </a:outerShdw>
          </a:effectLst>
        </p:spPr>
      </p:pic>
      <p:sp>
        <p:nvSpPr>
          <p:cNvPr id="10" name="TextBox 9">
            <a:extLst>
              <a:ext uri="{FF2B5EF4-FFF2-40B4-BE49-F238E27FC236}">
                <a16:creationId xmlns:a16="http://schemas.microsoft.com/office/drawing/2014/main" id="{50F748C7-0A7D-7D4E-B559-AEED3C772189}"/>
              </a:ext>
            </a:extLst>
          </p:cNvPr>
          <p:cNvSpPr txBox="1"/>
          <p:nvPr/>
        </p:nvSpPr>
        <p:spPr>
          <a:xfrm>
            <a:off x="-66854" y="3070122"/>
            <a:ext cx="2761857" cy="784830"/>
          </a:xfrm>
          <a:prstGeom prst="rect">
            <a:avLst/>
          </a:prstGeom>
          <a:noFill/>
        </p:spPr>
        <p:txBody>
          <a:bodyPr wrap="square" lIns="91440" tIns="45720" rIns="91440" bIns="45720" rtlCol="0" anchor="t">
            <a:spAutoFit/>
          </a:bodyPr>
          <a:lstStyle/>
          <a:p>
            <a:pPr algn="ctr"/>
            <a:r>
              <a:rPr lang="en-US" sz="1500" dirty="0">
                <a:latin typeface="+mj-lt"/>
                <a:cs typeface="Calibri Light" panose="020F0302020204030204" pitchFamily="34" charset="0"/>
              </a:rPr>
              <a:t>PRC 50 tHM/yr Pilot plant:  ~100 bombs worth of plutonium/yr</a:t>
            </a:r>
            <a:endParaRPr lang="en-US"/>
          </a:p>
        </p:txBody>
      </p:sp>
      <p:sp>
        <p:nvSpPr>
          <p:cNvPr id="11" name="TextBox 10">
            <a:extLst>
              <a:ext uri="{FF2B5EF4-FFF2-40B4-BE49-F238E27FC236}">
                <a16:creationId xmlns:a16="http://schemas.microsoft.com/office/drawing/2014/main" id="{7E9712D1-E91B-B84C-B941-2A4449C85798}"/>
              </a:ext>
            </a:extLst>
          </p:cNvPr>
          <p:cNvSpPr txBox="1"/>
          <p:nvPr/>
        </p:nvSpPr>
        <p:spPr>
          <a:xfrm rot="10800000" flipV="1">
            <a:off x="2938583" y="3071138"/>
            <a:ext cx="2682767" cy="794355"/>
          </a:xfrm>
          <a:prstGeom prst="rect">
            <a:avLst/>
          </a:prstGeom>
          <a:noFill/>
        </p:spPr>
        <p:txBody>
          <a:bodyPr wrap="square" lIns="91440" tIns="45720" rIns="91440" bIns="45720" rtlCol="0" anchor="t">
            <a:spAutoFit/>
          </a:bodyPr>
          <a:lstStyle/>
          <a:p>
            <a:pPr algn="ctr"/>
            <a:r>
              <a:rPr lang="en-US" sz="1500" dirty="0">
                <a:latin typeface="+mj-lt"/>
                <a:cs typeface="Calibri Light" panose="020F0302020204030204" pitchFamily="34" charset="0"/>
              </a:rPr>
              <a:t>Possible PRC 800 tHM/yr EDF plant: ~1200+ bombs worth of </a:t>
            </a:r>
            <a:r>
              <a:rPr lang="en-US" sz="1500" dirty="0" err="1">
                <a:latin typeface="+mj-lt"/>
                <a:cs typeface="Calibri Light" panose="020F0302020204030204" pitchFamily="34" charset="0"/>
              </a:rPr>
              <a:t>pu</a:t>
            </a:r>
            <a:r>
              <a:rPr lang="en-US" sz="1500" dirty="0">
                <a:latin typeface="+mj-lt"/>
                <a:cs typeface="Calibri Light" panose="020F0302020204030204" pitchFamily="34" charset="0"/>
              </a:rPr>
              <a:t>/yr</a:t>
            </a:r>
            <a:endParaRPr lang="en-US"/>
          </a:p>
        </p:txBody>
      </p:sp>
      <p:pic>
        <p:nvPicPr>
          <p:cNvPr id="6" name="Picture 5">
            <a:extLst>
              <a:ext uri="{FF2B5EF4-FFF2-40B4-BE49-F238E27FC236}">
                <a16:creationId xmlns:a16="http://schemas.microsoft.com/office/drawing/2014/main" id="{DBE1A543-18CE-E645-9588-755D362FA876}"/>
              </a:ext>
            </a:extLst>
          </p:cNvPr>
          <p:cNvPicPr>
            <a:picLocks noChangeAspect="1"/>
          </p:cNvPicPr>
          <p:nvPr/>
        </p:nvPicPr>
        <p:blipFill>
          <a:blip r:embed="rId3"/>
          <a:stretch>
            <a:fillRect/>
          </a:stretch>
        </p:blipFill>
        <p:spPr>
          <a:xfrm>
            <a:off x="66496" y="1720623"/>
            <a:ext cx="2492644" cy="1338870"/>
          </a:xfrm>
          <a:prstGeom prst="rect">
            <a:avLst/>
          </a:prstGeom>
        </p:spPr>
      </p:pic>
      <p:pic>
        <p:nvPicPr>
          <p:cNvPr id="3" name="Picture 2">
            <a:extLst>
              <a:ext uri="{FF2B5EF4-FFF2-40B4-BE49-F238E27FC236}">
                <a16:creationId xmlns:a16="http://schemas.microsoft.com/office/drawing/2014/main" id="{AC8AA803-5EFF-A441-AD12-3F07603D59B5}"/>
              </a:ext>
            </a:extLst>
          </p:cNvPr>
          <p:cNvPicPr>
            <a:picLocks noChangeAspect="1"/>
          </p:cNvPicPr>
          <p:nvPr/>
        </p:nvPicPr>
        <p:blipFill>
          <a:blip r:embed="rId4"/>
          <a:stretch>
            <a:fillRect/>
          </a:stretch>
        </p:blipFill>
        <p:spPr>
          <a:xfrm>
            <a:off x="6064951" y="1708693"/>
            <a:ext cx="2570798" cy="1357175"/>
          </a:xfrm>
          <a:prstGeom prst="rect">
            <a:avLst/>
          </a:prstGeom>
        </p:spPr>
      </p:pic>
      <p:pic>
        <p:nvPicPr>
          <p:cNvPr id="7" name="Picture 6">
            <a:extLst>
              <a:ext uri="{FF2B5EF4-FFF2-40B4-BE49-F238E27FC236}">
                <a16:creationId xmlns:a16="http://schemas.microsoft.com/office/drawing/2014/main" id="{301789ED-5CA1-7446-9608-0FD7E37D4914}"/>
              </a:ext>
            </a:extLst>
          </p:cNvPr>
          <p:cNvPicPr>
            <a:picLocks noChangeAspect="1"/>
          </p:cNvPicPr>
          <p:nvPr/>
        </p:nvPicPr>
        <p:blipFill>
          <a:blip r:embed="rId5"/>
          <a:stretch>
            <a:fillRect/>
          </a:stretch>
        </p:blipFill>
        <p:spPr>
          <a:xfrm>
            <a:off x="6200074" y="4032043"/>
            <a:ext cx="2303882" cy="1573940"/>
          </a:xfrm>
          <a:prstGeom prst="rect">
            <a:avLst/>
          </a:prstGeom>
        </p:spPr>
      </p:pic>
      <p:sp>
        <p:nvSpPr>
          <p:cNvPr id="5" name="TextBox 4">
            <a:extLst>
              <a:ext uri="{FF2B5EF4-FFF2-40B4-BE49-F238E27FC236}">
                <a16:creationId xmlns:a16="http://schemas.microsoft.com/office/drawing/2014/main" id="{BB93A5F0-A31A-5A4E-A097-E40C99ED134D}"/>
              </a:ext>
            </a:extLst>
          </p:cNvPr>
          <p:cNvSpPr txBox="1"/>
          <p:nvPr/>
        </p:nvSpPr>
        <p:spPr>
          <a:xfrm>
            <a:off x="6067307" y="3169518"/>
            <a:ext cx="2568561" cy="794355"/>
          </a:xfrm>
          <a:prstGeom prst="rect">
            <a:avLst/>
          </a:prstGeom>
          <a:noFill/>
        </p:spPr>
        <p:txBody>
          <a:bodyPr wrap="square" lIns="91440" tIns="45720" rIns="91440" bIns="45720" rtlCol="0" anchor="t">
            <a:spAutoFit/>
          </a:bodyPr>
          <a:lstStyle/>
          <a:p>
            <a:pPr algn="ctr"/>
            <a:r>
              <a:rPr lang="en-US" sz="1500" b="1" u="sng" dirty="0">
                <a:latin typeface="+mj-lt"/>
                <a:cs typeface="Calibri Light" panose="020F0302020204030204" pitchFamily="34" charset="0"/>
              </a:rPr>
              <a:t>Japan’s 800 tHM/</a:t>
            </a:r>
            <a:r>
              <a:rPr lang="en-US" sz="1500" b="1" u="sng" dirty="0" err="1">
                <a:latin typeface="+mj-lt"/>
                <a:cs typeface="Calibri Light" panose="020F0302020204030204" pitchFamily="34" charset="0"/>
              </a:rPr>
              <a:t>yr</a:t>
            </a:r>
            <a:r>
              <a:rPr lang="en-US" sz="1500" b="1" u="sng" dirty="0">
                <a:latin typeface="+mj-lt"/>
                <a:cs typeface="Calibri Light" panose="020F0302020204030204" pitchFamily="34" charset="0"/>
              </a:rPr>
              <a:t> plant:  ~1,200+ bombs’ worth </a:t>
            </a:r>
            <a:r>
              <a:rPr lang="en-US" sz="1500" b="1" u="sng" dirty="0" err="1">
                <a:latin typeface="+mj-lt"/>
                <a:cs typeface="Calibri Light" panose="020F0302020204030204" pitchFamily="34" charset="0"/>
              </a:rPr>
              <a:t>pu</a:t>
            </a:r>
            <a:r>
              <a:rPr lang="en-US" sz="1500" b="1" u="sng" dirty="0">
                <a:latin typeface="+mj-lt"/>
                <a:cs typeface="Calibri Light" panose="020F0302020204030204" pitchFamily="34" charset="0"/>
              </a:rPr>
              <a:t>/yr, to open 2023</a:t>
            </a:r>
          </a:p>
        </p:txBody>
      </p:sp>
      <p:sp>
        <p:nvSpPr>
          <p:cNvPr id="8" name="TextBox 7">
            <a:extLst>
              <a:ext uri="{FF2B5EF4-FFF2-40B4-BE49-F238E27FC236}">
                <a16:creationId xmlns:a16="http://schemas.microsoft.com/office/drawing/2014/main" id="{89E48EAB-273B-6C4D-A774-24ED201EFE32}"/>
              </a:ext>
            </a:extLst>
          </p:cNvPr>
          <p:cNvSpPr txBox="1"/>
          <p:nvPr/>
        </p:nvSpPr>
        <p:spPr>
          <a:xfrm>
            <a:off x="6195461" y="5711480"/>
            <a:ext cx="2302841" cy="784830"/>
          </a:xfrm>
          <a:prstGeom prst="rect">
            <a:avLst/>
          </a:prstGeom>
          <a:noFill/>
        </p:spPr>
        <p:txBody>
          <a:bodyPr wrap="square" lIns="91440" tIns="45720" rIns="91440" bIns="45720" rtlCol="0" anchor="t">
            <a:spAutoFit/>
          </a:bodyPr>
          <a:lstStyle/>
          <a:p>
            <a:pPr algn="ctr"/>
            <a:r>
              <a:rPr lang="en-US" sz="1500" b="1" u="sng" dirty="0">
                <a:latin typeface="Calibri Light" panose="020F0302020204030204" pitchFamily="34" charset="0"/>
                <a:cs typeface="Calibri Light" panose="020F0302020204030204" pitchFamily="34" charset="0"/>
              </a:rPr>
              <a:t>ROK Experimental </a:t>
            </a:r>
            <a:r>
              <a:rPr lang="en-US" sz="1500" b="1" u="sng" dirty="0" err="1">
                <a:latin typeface="Calibri Light" panose="020F0302020204030204" pitchFamily="34" charset="0"/>
                <a:cs typeface="Calibri Light" panose="020F0302020204030204" pitchFamily="34" charset="0"/>
              </a:rPr>
              <a:t>Pyroprocessing</a:t>
            </a:r>
            <a:r>
              <a:rPr lang="en-US" sz="1500" b="1" u="sng" dirty="0">
                <a:latin typeface="Calibri Light" panose="020F0302020204030204" pitchFamily="34" charset="0"/>
                <a:cs typeface="Calibri Light" panose="020F0302020204030204" pitchFamily="34" charset="0"/>
              </a:rPr>
              <a:t> Facility, funding frozen</a:t>
            </a:r>
            <a:endParaRPr lang="en-US"/>
          </a:p>
        </p:txBody>
      </p:sp>
      <p:sp>
        <p:nvSpPr>
          <p:cNvPr id="12" name="Slide Number Placeholder 11"/>
          <p:cNvSpPr>
            <a:spLocks noGrp="1"/>
          </p:cNvSpPr>
          <p:nvPr>
            <p:ph type="sldNum" sz="quarter" idx="12"/>
          </p:nvPr>
        </p:nvSpPr>
        <p:spPr/>
        <p:txBody>
          <a:bodyPr/>
          <a:lstStyle/>
          <a:p>
            <a:fld id="{8A7A6979-0714-4377-B894-6BE4C2D6E202}" type="slidenum">
              <a:rPr lang="en-US" smtClean="0"/>
              <a:t>98</a:t>
            </a:fld>
            <a:endParaRPr lang="en-US" dirty="0"/>
          </a:p>
        </p:txBody>
      </p:sp>
      <p:pic>
        <p:nvPicPr>
          <p:cNvPr id="14" name="Picture 13">
            <a:extLst>
              <a:ext uri="{FF2B5EF4-FFF2-40B4-BE49-F238E27FC236}">
                <a16:creationId xmlns:a16="http://schemas.microsoft.com/office/drawing/2014/main" id="{1930B75F-A261-6C4A-A91B-F3CBFA901E33}"/>
              </a:ext>
            </a:extLst>
          </p:cNvPr>
          <p:cNvPicPr>
            <a:picLocks noChangeAspect="1"/>
          </p:cNvPicPr>
          <p:nvPr/>
        </p:nvPicPr>
        <p:blipFill>
          <a:blip r:embed="rId6"/>
          <a:stretch>
            <a:fillRect/>
          </a:stretch>
        </p:blipFill>
        <p:spPr>
          <a:xfrm>
            <a:off x="68915" y="4031032"/>
            <a:ext cx="2635613" cy="1573940"/>
          </a:xfrm>
          <a:prstGeom prst="rect">
            <a:avLst/>
          </a:prstGeom>
        </p:spPr>
      </p:pic>
      <p:sp>
        <p:nvSpPr>
          <p:cNvPr id="15" name="TextBox 14">
            <a:extLst>
              <a:ext uri="{FF2B5EF4-FFF2-40B4-BE49-F238E27FC236}">
                <a16:creationId xmlns:a16="http://schemas.microsoft.com/office/drawing/2014/main" id="{02A6EAFD-4D92-0A46-97CC-DABC4B0778DC}"/>
              </a:ext>
            </a:extLst>
          </p:cNvPr>
          <p:cNvSpPr txBox="1"/>
          <p:nvPr/>
        </p:nvSpPr>
        <p:spPr>
          <a:xfrm>
            <a:off x="66496" y="5708883"/>
            <a:ext cx="2639569" cy="784830"/>
          </a:xfrm>
          <a:prstGeom prst="rect">
            <a:avLst/>
          </a:prstGeom>
          <a:noFill/>
        </p:spPr>
        <p:txBody>
          <a:bodyPr wrap="square" lIns="91440" tIns="45720" rIns="91440" bIns="45720" rtlCol="0" anchor="t">
            <a:spAutoFit/>
          </a:bodyPr>
          <a:lstStyle/>
          <a:p>
            <a:pPr algn="ctr"/>
            <a:r>
              <a:rPr lang="en-US" sz="1500" dirty="0">
                <a:latin typeface="+mj-lt"/>
                <a:cs typeface="Calibri" panose="020F0502020204030204" pitchFamily="34" charset="0"/>
              </a:rPr>
              <a:t>1</a:t>
            </a:r>
            <a:r>
              <a:rPr lang="en-US" sz="1500" baseline="30000" dirty="0">
                <a:latin typeface="+mj-lt"/>
                <a:cs typeface="Calibri" panose="020F0502020204030204" pitchFamily="34" charset="0"/>
              </a:rPr>
              <a:t>st</a:t>
            </a:r>
            <a:r>
              <a:rPr lang="en-US" sz="1500" dirty="0">
                <a:latin typeface="+mj-lt"/>
                <a:cs typeface="Calibri" panose="020F0502020204030204" pitchFamily="34" charset="0"/>
              </a:rPr>
              <a:t> PRC 200 tHM/yr plant under construction to be on line by 2025</a:t>
            </a:r>
            <a:endParaRPr lang="en-US"/>
          </a:p>
        </p:txBody>
      </p:sp>
      <p:pic>
        <p:nvPicPr>
          <p:cNvPr id="7170" name="Picture 2">
            <a:extLst>
              <a:ext uri="{FF2B5EF4-FFF2-40B4-BE49-F238E27FC236}">
                <a16:creationId xmlns:a16="http://schemas.microsoft.com/office/drawing/2014/main" id="{D9BECCB2-8724-E645-AE17-052F770D9D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4969" y="4031032"/>
            <a:ext cx="2635613" cy="157394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B3E199C-98C9-1446-A169-1BAFECE17072}"/>
              </a:ext>
            </a:extLst>
          </p:cNvPr>
          <p:cNvSpPr txBox="1"/>
          <p:nvPr/>
        </p:nvSpPr>
        <p:spPr>
          <a:xfrm>
            <a:off x="2927701" y="5720283"/>
            <a:ext cx="2636498" cy="784830"/>
          </a:xfrm>
          <a:prstGeom prst="rect">
            <a:avLst/>
          </a:prstGeom>
          <a:noFill/>
        </p:spPr>
        <p:txBody>
          <a:bodyPr wrap="square" lIns="91440" tIns="45720" rIns="91440" bIns="45720" rtlCol="0" anchor="t">
            <a:spAutoFit/>
          </a:bodyPr>
          <a:lstStyle/>
          <a:p>
            <a:pPr algn="ctr"/>
            <a:r>
              <a:rPr lang="en-US" sz="1500" dirty="0">
                <a:latin typeface="+mj-lt"/>
                <a:cs typeface="Calibri" panose="020F0502020204030204" pitchFamily="34" charset="0"/>
              </a:rPr>
              <a:t>2</a:t>
            </a:r>
            <a:r>
              <a:rPr lang="en-US" sz="1500" baseline="30000" dirty="0">
                <a:latin typeface="+mj-lt"/>
                <a:cs typeface="Calibri" panose="020F0502020204030204" pitchFamily="34" charset="0"/>
              </a:rPr>
              <a:t>nd</a:t>
            </a:r>
            <a:r>
              <a:rPr lang="en-US" sz="1500" dirty="0">
                <a:latin typeface="+mj-lt"/>
                <a:cs typeface="Calibri" panose="020F0502020204030204" pitchFamily="34" charset="0"/>
              </a:rPr>
              <a:t> PRC 200 tHM/yr reprocessing plant to be on line before 2030</a:t>
            </a:r>
          </a:p>
        </p:txBody>
      </p:sp>
    </p:spTree>
    <p:extLst>
      <p:ext uri="{BB962C8B-B14F-4D97-AF65-F5344CB8AC3E}">
        <p14:creationId xmlns:p14="http://schemas.microsoft.com/office/powerpoint/2010/main" val="94333076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Ferguson Culler Design: Small, cheap, and quick</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99</a:t>
            </a:fld>
            <a:endParaRPr lang="en-US"/>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412521"/>
            <a:ext cx="7086600" cy="4150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406531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Reprocessing steps</a:t>
            </a:r>
          </a:p>
        </p:txBody>
      </p:sp>
      <p:sp>
        <p:nvSpPr>
          <p:cNvPr id="3" name="Content Placeholder 2"/>
          <p:cNvSpPr>
            <a:spLocks noGrp="1"/>
          </p:cNvSpPr>
          <p:nvPr>
            <p:ph idx="1"/>
          </p:nvPr>
        </p:nvSpPr>
        <p:spPr>
          <a:xfrm>
            <a:off x="685800" y="1205403"/>
            <a:ext cx="6581775" cy="5223972"/>
          </a:xfrm>
        </p:spPr>
        <p:txBody>
          <a:bodyPr vert="horz" lIns="91440" tIns="45720" rIns="91440" bIns="45720" rtlCol="0" anchor="t">
            <a:normAutofit/>
          </a:bodyPr>
          <a:lstStyle/>
          <a:p>
            <a:pPr marL="457200" indent="-457200">
              <a:buFont typeface="+mj-lt"/>
              <a:buAutoNum type="arabicPeriod"/>
            </a:pPr>
            <a:r>
              <a:rPr lang="en-US" sz="2000" dirty="0"/>
              <a:t>Cooling</a:t>
            </a:r>
            <a:endParaRPr lang="en-US" sz="2000" dirty="0">
              <a:cs typeface="Arial"/>
            </a:endParaRPr>
          </a:p>
          <a:p>
            <a:pPr marL="457200" indent="-457200">
              <a:buFont typeface="+mj-lt"/>
              <a:buAutoNum type="arabicPeriod"/>
            </a:pPr>
            <a:endParaRPr lang="en-US" sz="2000" dirty="0">
              <a:cs typeface="Arial"/>
            </a:endParaRPr>
          </a:p>
          <a:p>
            <a:pPr marL="457200" indent="-457200">
              <a:buFont typeface="+mj-lt"/>
              <a:buAutoNum type="arabicPeriod"/>
            </a:pPr>
            <a:r>
              <a:rPr lang="en-US" sz="2000" dirty="0"/>
              <a:t>Head-end treatment</a:t>
            </a:r>
            <a:endParaRPr lang="en-US" sz="2000" dirty="0">
              <a:cs typeface="Arial"/>
            </a:endParaRPr>
          </a:p>
          <a:p>
            <a:pPr marL="457200" indent="-457200">
              <a:buFont typeface="+mj-lt"/>
              <a:buAutoNum type="arabicPeriod"/>
            </a:pPr>
            <a:endParaRPr lang="en-US" sz="2000" dirty="0">
              <a:cs typeface="Arial"/>
            </a:endParaRPr>
          </a:p>
          <a:p>
            <a:pPr marL="457200" indent="-457200">
              <a:buFont typeface="+mj-lt"/>
              <a:buAutoNum type="arabicPeriod"/>
            </a:pPr>
            <a:r>
              <a:rPr lang="en-US" sz="2000" dirty="0"/>
              <a:t>Separation/Extraction</a:t>
            </a:r>
            <a:endParaRPr lang="en-US" sz="2000" dirty="0">
              <a:cs typeface="Arial"/>
            </a:endParaRPr>
          </a:p>
          <a:p>
            <a:pPr marL="457200" indent="-457200">
              <a:buFont typeface="+mj-lt"/>
              <a:buAutoNum type="arabicPeriod"/>
            </a:pPr>
            <a:endParaRPr lang="en-US" sz="2000" dirty="0">
              <a:cs typeface="Arial"/>
            </a:endParaRPr>
          </a:p>
          <a:p>
            <a:pPr marL="457200" indent="-457200">
              <a:buFont typeface="+mj-lt"/>
              <a:buAutoNum type="arabicPeriod"/>
            </a:pPr>
            <a:r>
              <a:rPr lang="en-US" sz="2000" dirty="0"/>
              <a:t>Conversion of plutonium nitrate to plutonium oxide</a:t>
            </a:r>
            <a:endParaRPr lang="en-US" sz="2000" dirty="0">
              <a:cs typeface="Arial"/>
            </a:endParaRPr>
          </a:p>
          <a:p>
            <a:pPr marL="457200" indent="-457200">
              <a:buFont typeface="+mj-lt"/>
              <a:buAutoNum type="arabicPeriod"/>
            </a:pPr>
            <a:endParaRPr lang="en-US" sz="2000" dirty="0">
              <a:cs typeface="Arial"/>
            </a:endParaRPr>
          </a:p>
          <a:p>
            <a:pPr marL="457200" indent="-457200">
              <a:buFont typeface="+mj-lt"/>
              <a:buAutoNum type="arabicPeriod"/>
            </a:pPr>
            <a:r>
              <a:rPr lang="en-US" sz="2000" dirty="0"/>
              <a:t>Storage of radioactive wastes</a:t>
            </a:r>
            <a:endParaRPr lang="en-US" sz="2000" dirty="0">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100</a:t>
            </a:fld>
            <a:endParaRPr lang="en-US"/>
          </a:p>
        </p:txBody>
      </p:sp>
    </p:spTree>
    <p:extLst>
      <p:ext uri="{BB962C8B-B14F-4D97-AF65-F5344CB8AC3E}">
        <p14:creationId xmlns:p14="http://schemas.microsoft.com/office/powerpoint/2010/main" val="31737995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cooling</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101</a:t>
            </a:fld>
            <a:endParaRPr lang="en-US"/>
          </a:p>
        </p:txBody>
      </p:sp>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171575"/>
            <a:ext cx="6553200" cy="4229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295400" y="5562600"/>
            <a:ext cx="6553200" cy="400110"/>
          </a:xfrm>
          <a:prstGeom prst="rect">
            <a:avLst/>
          </a:prstGeom>
        </p:spPr>
        <p:txBody>
          <a:bodyPr wrap="square">
            <a:spAutoFit/>
          </a:bodyPr>
          <a:lstStyle/>
          <a:p>
            <a:pPr algn="ctr"/>
            <a:r>
              <a:rPr lang="en-US" sz="2000" b="1" dirty="0"/>
              <a:t>Cooling Pool</a:t>
            </a:r>
          </a:p>
        </p:txBody>
      </p:sp>
    </p:spTree>
    <p:extLst>
      <p:ext uri="{BB962C8B-B14F-4D97-AF65-F5344CB8AC3E}">
        <p14:creationId xmlns:p14="http://schemas.microsoft.com/office/powerpoint/2010/main" val="428399750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Head-end treatment</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102</a:t>
            </a:fld>
            <a:endParaRPr lang="en-US"/>
          </a:p>
        </p:txBody>
      </p:sp>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199" y="1104900"/>
            <a:ext cx="6707131"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219200" y="5616714"/>
            <a:ext cx="6705600" cy="400110"/>
          </a:xfrm>
          <a:prstGeom prst="rect">
            <a:avLst/>
          </a:prstGeom>
        </p:spPr>
        <p:txBody>
          <a:bodyPr wrap="square">
            <a:spAutoFit/>
          </a:bodyPr>
          <a:lstStyle/>
          <a:p>
            <a:pPr algn="ctr"/>
            <a:r>
              <a:rPr lang="en-US" sz="2000" b="1" dirty="0"/>
              <a:t>Head-End Process</a:t>
            </a:r>
          </a:p>
        </p:txBody>
      </p:sp>
    </p:spTree>
    <p:extLst>
      <p:ext uri="{BB962C8B-B14F-4D97-AF65-F5344CB8AC3E}">
        <p14:creationId xmlns:p14="http://schemas.microsoft.com/office/powerpoint/2010/main" val="17828057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Separation/extraction</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103</a:t>
            </a:fld>
            <a:endParaRPr lang="en-US"/>
          </a:p>
        </p:txBody>
      </p:sp>
      <p:pic>
        <p:nvPicPr>
          <p:cNvPr id="552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317486"/>
            <a:ext cx="4718255" cy="355931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8" name="Rectangle 7"/>
          <p:cNvSpPr/>
          <p:nvPr/>
        </p:nvSpPr>
        <p:spPr>
          <a:xfrm>
            <a:off x="235052" y="5032712"/>
            <a:ext cx="4714875" cy="400110"/>
          </a:xfrm>
          <a:prstGeom prst="rect">
            <a:avLst/>
          </a:prstGeom>
        </p:spPr>
        <p:txBody>
          <a:bodyPr wrap="square">
            <a:spAutoFit/>
          </a:bodyPr>
          <a:lstStyle/>
          <a:p>
            <a:pPr algn="ctr"/>
            <a:r>
              <a:rPr lang="en-US" sz="2000" b="1" dirty="0"/>
              <a:t>PUREX – Extraction Process</a:t>
            </a:r>
          </a:p>
        </p:txBody>
      </p:sp>
      <p:pic>
        <p:nvPicPr>
          <p:cNvPr id="10" name="Picture 9" descr="/private/var/mobile/Containers/Data/Application/84C9FA16-6B76-4A7D-A1A0-D0D880DE1888/tmp/WebArchiveCopyPasteTempFiles/cidEC8F829A-BCBD-4B79-9535-23DE15BFAD16"/>
          <p:cNvPicPr/>
          <p:nvPr/>
        </p:nvPicPr>
        <p:blipFill>
          <a:blip r:embed="rId3">
            <a:extLst>
              <a:ext uri="{28A0092B-C50C-407E-A947-70E740481C1C}">
                <a14:useLocalDpi xmlns:a14="http://schemas.microsoft.com/office/drawing/2010/main" val="0"/>
              </a:ext>
            </a:extLst>
          </a:blip>
          <a:srcRect/>
          <a:stretch>
            <a:fillRect/>
          </a:stretch>
        </p:blipFill>
        <p:spPr bwMode="auto">
          <a:xfrm>
            <a:off x="5334000" y="1317486"/>
            <a:ext cx="3454400" cy="3559314"/>
          </a:xfrm>
          <a:prstGeom prst="rect">
            <a:avLst/>
          </a:prstGeom>
          <a:noFill/>
          <a:ln>
            <a:solidFill>
              <a:schemeClr val="tx1"/>
            </a:solidFill>
          </a:ln>
        </p:spPr>
      </p:pic>
      <p:sp>
        <p:nvSpPr>
          <p:cNvPr id="11" name="Rectangle 10"/>
          <p:cNvSpPr/>
          <p:nvPr/>
        </p:nvSpPr>
        <p:spPr>
          <a:xfrm>
            <a:off x="5337175" y="5029200"/>
            <a:ext cx="3562350" cy="707886"/>
          </a:xfrm>
          <a:prstGeom prst="rect">
            <a:avLst/>
          </a:prstGeom>
        </p:spPr>
        <p:txBody>
          <a:bodyPr wrap="square">
            <a:spAutoFit/>
          </a:bodyPr>
          <a:lstStyle/>
          <a:p>
            <a:pPr algn="ctr"/>
            <a:r>
              <a:rPr lang="en-US" sz="2000" b="1" dirty="0" err="1"/>
              <a:t>Windscale</a:t>
            </a:r>
            <a:r>
              <a:rPr lang="en-US" sz="2000" b="1" dirty="0"/>
              <a:t> reprocessing towers</a:t>
            </a:r>
          </a:p>
        </p:txBody>
      </p:sp>
    </p:spTree>
    <p:extLst>
      <p:ext uri="{BB962C8B-B14F-4D97-AF65-F5344CB8AC3E}">
        <p14:creationId xmlns:p14="http://schemas.microsoft.com/office/powerpoint/2010/main" val="100193700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43D78-5545-B44C-BB69-33F2137A7775}"/>
              </a:ext>
            </a:extLst>
          </p:cNvPr>
          <p:cNvSpPr>
            <a:spLocks noGrp="1"/>
          </p:cNvSpPr>
          <p:nvPr>
            <p:ph type="title"/>
          </p:nvPr>
        </p:nvSpPr>
        <p:spPr>
          <a:xfrm>
            <a:off x="1143000" y="434406"/>
            <a:ext cx="6858000" cy="548640"/>
          </a:xfrm>
        </p:spPr>
        <p:txBody>
          <a:bodyPr/>
          <a:lstStyle/>
          <a:p>
            <a:pPr algn="ctr"/>
            <a:r>
              <a:rPr lang="en-US" dirty="0"/>
              <a:t>Reprocessing Pulse Column</a:t>
            </a:r>
            <a:endParaRPr lang="en-US"/>
          </a:p>
        </p:txBody>
      </p:sp>
      <p:sp>
        <p:nvSpPr>
          <p:cNvPr id="5" name="Slide Number Placeholder 4">
            <a:extLst>
              <a:ext uri="{FF2B5EF4-FFF2-40B4-BE49-F238E27FC236}">
                <a16:creationId xmlns:a16="http://schemas.microsoft.com/office/drawing/2014/main" id="{CA11B488-147D-5B4F-B783-8EBDBBE28AD0}"/>
              </a:ext>
            </a:extLst>
          </p:cNvPr>
          <p:cNvSpPr>
            <a:spLocks noGrp="1"/>
          </p:cNvSpPr>
          <p:nvPr>
            <p:ph type="sldNum" sz="quarter" idx="12"/>
          </p:nvPr>
        </p:nvSpPr>
        <p:spPr/>
        <p:txBody>
          <a:bodyPr/>
          <a:lstStyle/>
          <a:p>
            <a:fld id="{89814B24-03A4-4638-A05E-5A1A91416451}" type="slidenum">
              <a:rPr lang="en-US" smtClean="0"/>
              <a:pPr/>
              <a:t>104</a:t>
            </a:fld>
            <a:endParaRPr lang="en-US"/>
          </a:p>
        </p:txBody>
      </p:sp>
      <p:pic>
        <p:nvPicPr>
          <p:cNvPr id="6" name="Picture 5">
            <a:extLst>
              <a:ext uri="{FF2B5EF4-FFF2-40B4-BE49-F238E27FC236}">
                <a16:creationId xmlns:a16="http://schemas.microsoft.com/office/drawing/2014/main" id="{7E2A0415-223D-0E41-A498-86642E895639}"/>
              </a:ext>
            </a:extLst>
          </p:cNvPr>
          <p:cNvPicPr>
            <a:picLocks noChangeAspect="1"/>
          </p:cNvPicPr>
          <p:nvPr/>
        </p:nvPicPr>
        <p:blipFill>
          <a:blip r:embed="rId2"/>
          <a:stretch>
            <a:fillRect/>
          </a:stretch>
        </p:blipFill>
        <p:spPr>
          <a:xfrm>
            <a:off x="2111375" y="1495425"/>
            <a:ext cx="4921250" cy="4922454"/>
          </a:xfrm>
          <a:prstGeom prst="rect">
            <a:avLst/>
          </a:prstGeom>
        </p:spPr>
      </p:pic>
    </p:spTree>
    <p:extLst>
      <p:ext uri="{BB962C8B-B14F-4D97-AF65-F5344CB8AC3E}">
        <p14:creationId xmlns:p14="http://schemas.microsoft.com/office/powerpoint/2010/main" val="240481865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Plutonium Uranium Extraction Plant at Hanford, Washington</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105</a:t>
            </a:fld>
            <a:endParaRPr lang="en-US"/>
          </a:p>
        </p:txBody>
      </p:sp>
      <p:pic>
        <p:nvPicPr>
          <p:cNvPr id="563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371600"/>
            <a:ext cx="6842694" cy="454915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83086549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8135"/>
            <a:ext cx="8229600" cy="548640"/>
          </a:xfrm>
        </p:spPr>
        <p:txBody>
          <a:bodyPr/>
          <a:lstStyle/>
          <a:p>
            <a:pPr algn="ctr"/>
            <a:r>
              <a:rPr lang="en-US" dirty="0"/>
              <a:t>Cooling Pools for Spent Fuel</a:t>
            </a:r>
            <a:endParaRPr lang="en-US"/>
          </a:p>
        </p:txBody>
      </p:sp>
      <p:sp>
        <p:nvSpPr>
          <p:cNvPr id="5" name="Slide Number Placeholder 4"/>
          <p:cNvSpPr>
            <a:spLocks noGrp="1"/>
          </p:cNvSpPr>
          <p:nvPr>
            <p:ph type="sldNum" sz="quarter" idx="12"/>
          </p:nvPr>
        </p:nvSpPr>
        <p:spPr/>
        <p:txBody>
          <a:bodyPr/>
          <a:lstStyle/>
          <a:p>
            <a:fld id="{89814B24-03A4-4638-A05E-5A1A91416451}" type="slidenum">
              <a:rPr lang="en-US" smtClean="0"/>
              <a:pPr/>
              <a:t>106</a:t>
            </a:fld>
            <a:endParaRPr lang="en-US"/>
          </a:p>
        </p:txBody>
      </p:sp>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028700"/>
            <a:ext cx="2095500" cy="253365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028700"/>
            <a:ext cx="2057400" cy="254317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73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3771900"/>
            <a:ext cx="2095500" cy="254416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73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3771900"/>
            <a:ext cx="2042455" cy="253365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50240236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3835"/>
            <a:ext cx="8229600" cy="548640"/>
          </a:xfrm>
        </p:spPr>
        <p:txBody>
          <a:bodyPr/>
          <a:lstStyle/>
          <a:p>
            <a:pPr algn="ctr"/>
            <a:r>
              <a:rPr lang="en-US" dirty="0"/>
              <a:t>Dry cask storage</a:t>
            </a:r>
            <a:endParaRPr lang="en-US">
              <a:cs typeface="Arial"/>
            </a:endParaRPr>
          </a:p>
        </p:txBody>
      </p:sp>
      <p:sp>
        <p:nvSpPr>
          <p:cNvPr id="5" name="Slide Number Placeholder 4"/>
          <p:cNvSpPr>
            <a:spLocks noGrp="1"/>
          </p:cNvSpPr>
          <p:nvPr>
            <p:ph type="sldNum" sz="quarter" idx="12"/>
          </p:nvPr>
        </p:nvSpPr>
        <p:spPr/>
        <p:txBody>
          <a:bodyPr/>
          <a:lstStyle/>
          <a:p>
            <a:fld id="{89814B24-03A4-4638-A05E-5A1A91416451}" type="slidenum">
              <a:rPr lang="en-US" smtClean="0"/>
              <a:pPr/>
              <a:t>107</a:t>
            </a:fld>
            <a:endParaRPr lang="en-US"/>
          </a:p>
        </p:txBody>
      </p:sp>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504" y="1099973"/>
            <a:ext cx="1895475" cy="288607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83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0776" y="1176172"/>
            <a:ext cx="2314575" cy="273367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83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4782" y="3886200"/>
            <a:ext cx="2339209" cy="234750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83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0400" y="1524000"/>
            <a:ext cx="2847975" cy="222885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70535392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9814B24-03A4-4638-A05E-5A1A91416451}" type="slidenum">
              <a:rPr lang="en-US" smtClean="0"/>
              <a:pPr/>
              <a:t>108</a:t>
            </a:fld>
            <a:endParaRPr lang="en-US"/>
          </a:p>
        </p:txBody>
      </p:sp>
      <p:sp>
        <p:nvSpPr>
          <p:cNvPr id="6" name="Title 1"/>
          <p:cNvSpPr>
            <a:spLocks noGrp="1"/>
          </p:cNvSpPr>
          <p:nvPr>
            <p:ph type="title"/>
          </p:nvPr>
        </p:nvSpPr>
        <p:spPr>
          <a:xfrm>
            <a:off x="228600" y="4267200"/>
            <a:ext cx="8229600" cy="548640"/>
          </a:xfrm>
        </p:spPr>
        <p:txBody>
          <a:bodyPr/>
          <a:lstStyle/>
          <a:p>
            <a:r>
              <a:rPr lang="en-US" dirty="0"/>
              <a:t>Additional Slides</a:t>
            </a:r>
          </a:p>
        </p:txBody>
      </p:sp>
    </p:spTree>
    <p:extLst>
      <p:ext uri="{BB962C8B-B14F-4D97-AF65-F5344CB8AC3E}">
        <p14:creationId xmlns:p14="http://schemas.microsoft.com/office/powerpoint/2010/main" val="117327597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48640"/>
          </a:xfrm>
        </p:spPr>
        <p:txBody>
          <a:bodyPr/>
          <a:lstStyle/>
          <a:p>
            <a:r>
              <a:rPr lang="en-US" dirty="0"/>
              <a:t>Critical Masses of Uranium &amp; Plutonium as a Function of Isotopic Mix</a:t>
            </a:r>
          </a:p>
        </p:txBody>
      </p:sp>
      <p:sp>
        <p:nvSpPr>
          <p:cNvPr id="5" name="Slide Number Placeholder 4"/>
          <p:cNvSpPr>
            <a:spLocks noGrp="1"/>
          </p:cNvSpPr>
          <p:nvPr>
            <p:ph type="sldNum" sz="quarter" idx="12"/>
          </p:nvPr>
        </p:nvSpPr>
        <p:spPr/>
        <p:txBody>
          <a:bodyPr/>
          <a:lstStyle/>
          <a:p>
            <a:fld id="{89814B24-03A4-4638-A05E-5A1A91416451}" type="slidenum">
              <a:rPr lang="en-US" smtClean="0"/>
              <a:pPr/>
              <a:t>109</a:t>
            </a:fld>
            <a:endParaRPr lang="en-US"/>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473" y="1556266"/>
            <a:ext cx="5881927" cy="483607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43431128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Estimated Yields for Different Bomb Technologies Using LWR Pu</a:t>
            </a:r>
          </a:p>
        </p:txBody>
      </p:sp>
      <p:sp>
        <p:nvSpPr>
          <p:cNvPr id="5" name="Slide Number Placeholder 4"/>
          <p:cNvSpPr>
            <a:spLocks noGrp="1"/>
          </p:cNvSpPr>
          <p:nvPr>
            <p:ph type="sldNum" sz="quarter" idx="12"/>
          </p:nvPr>
        </p:nvSpPr>
        <p:spPr/>
        <p:txBody>
          <a:bodyPr/>
          <a:lstStyle/>
          <a:p>
            <a:fld id="{89814B24-03A4-4638-A05E-5A1A91416451}" type="slidenum">
              <a:rPr lang="en-US" smtClean="0"/>
              <a:pPr/>
              <a:t>110</a:t>
            </a:fld>
            <a:endParaRPr lang="en-US"/>
          </a:p>
        </p:txBody>
      </p:sp>
      <p:graphicFrame>
        <p:nvGraphicFramePr>
          <p:cNvPr id="7" name="Chart 6"/>
          <p:cNvGraphicFramePr/>
          <p:nvPr>
            <p:extLst>
              <p:ext uri="{D42A27DB-BD31-4B8C-83A1-F6EECF244321}">
                <p14:modId xmlns:p14="http://schemas.microsoft.com/office/powerpoint/2010/main" val="2955660509"/>
              </p:ext>
            </p:extLst>
          </p:nvPr>
        </p:nvGraphicFramePr>
        <p:xfrm>
          <a:off x="609600" y="1143000"/>
          <a:ext cx="8001000" cy="5715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940547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IAEA Safeguards guidelines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111</a:t>
            </a:fld>
            <a:endParaRPr lang="en-US"/>
          </a:p>
        </p:txBody>
      </p:sp>
      <p:graphicFrame>
        <p:nvGraphicFramePr>
          <p:cNvPr id="6" name="Content Placeholder 3"/>
          <p:cNvGraphicFramePr>
            <a:graphicFrameLocks noGrp="1"/>
          </p:cNvGraphicFramePr>
          <p:nvPr>
            <p:ph idx="1"/>
            <p:extLst>
              <p:ext uri="{D42A27DB-BD31-4B8C-83A1-F6EECF244321}">
                <p14:modId xmlns:p14="http://schemas.microsoft.com/office/powerpoint/2010/main" val="2337547597"/>
              </p:ext>
            </p:extLst>
          </p:nvPr>
        </p:nvGraphicFramePr>
        <p:xfrm>
          <a:off x="304800" y="1066800"/>
          <a:ext cx="8382000" cy="1600200"/>
        </p:xfrm>
        <a:graphic>
          <a:graphicData uri="http://schemas.openxmlformats.org/drawingml/2006/table">
            <a:tbl>
              <a:tblPr firstRow="1" firstCol="1" bandRow="1"/>
              <a:tblGrid>
                <a:gridCol w="2310627">
                  <a:extLst>
                    <a:ext uri="{9D8B030D-6E8A-4147-A177-3AD203B41FA5}">
                      <a16:colId xmlns:a16="http://schemas.microsoft.com/office/drawing/2014/main" val="20000"/>
                    </a:ext>
                  </a:extLst>
                </a:gridCol>
                <a:gridCol w="6071373">
                  <a:extLst>
                    <a:ext uri="{9D8B030D-6E8A-4147-A177-3AD203B41FA5}">
                      <a16:colId xmlns:a16="http://schemas.microsoft.com/office/drawing/2014/main" val="20001"/>
                    </a:ext>
                  </a:extLst>
                </a:gridCol>
              </a:tblGrid>
              <a:tr h="400050">
                <a:tc>
                  <a:txBody>
                    <a:bodyPr/>
                    <a:lstStyle/>
                    <a:p>
                      <a:pPr marL="0" marR="0">
                        <a:lnSpc>
                          <a:spcPct val="115000"/>
                        </a:lnSpc>
                        <a:spcBef>
                          <a:spcPts val="0"/>
                        </a:spcBef>
                        <a:spcAft>
                          <a:spcPts val="0"/>
                        </a:spcAft>
                      </a:pPr>
                      <a:r>
                        <a:rPr lang="en-US" sz="1800" b="1" dirty="0">
                          <a:effectLst/>
                          <a:latin typeface="Times New Roman"/>
                          <a:ea typeface="Calibri"/>
                          <a:cs typeface="Times New Roman"/>
                        </a:rPr>
                        <a:t>Direct Use Materials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a:effectLst/>
                          <a:latin typeface="Times New Roman"/>
                          <a:ea typeface="Calibri"/>
                          <a:cs typeface="Times New Roman"/>
                        </a:rPr>
                        <a:t>Significant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00050">
                <a:tc>
                  <a:txBody>
                    <a:bodyPr/>
                    <a:lstStyle/>
                    <a:p>
                      <a:pPr marL="0" marR="0">
                        <a:lnSpc>
                          <a:spcPct val="115000"/>
                        </a:lnSpc>
                        <a:spcBef>
                          <a:spcPts val="0"/>
                        </a:spcBef>
                        <a:spcAft>
                          <a:spcPts val="0"/>
                        </a:spcAft>
                      </a:pPr>
                      <a:r>
                        <a:rPr lang="en-US" sz="1800" b="1">
                          <a:effectLst/>
                          <a:latin typeface="Times New Roman"/>
                          <a:ea typeface="Calibri"/>
                          <a:cs typeface="Times New Roman"/>
                        </a:rPr>
                        <a:t> Pu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a:effectLst/>
                          <a:latin typeface="Times New Roman"/>
                          <a:ea typeface="Calibri"/>
                          <a:cs typeface="Times New Roman"/>
                        </a:rPr>
                        <a:t>8 kg total element (containing less than 80% Pu-238)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00050">
                <a:tc>
                  <a:txBody>
                    <a:bodyPr/>
                    <a:lstStyle/>
                    <a:p>
                      <a:pPr marL="0" marR="0">
                        <a:lnSpc>
                          <a:spcPct val="115000"/>
                        </a:lnSpc>
                        <a:spcBef>
                          <a:spcPts val="0"/>
                        </a:spcBef>
                        <a:spcAft>
                          <a:spcPts val="0"/>
                        </a:spcAft>
                      </a:pPr>
                      <a:r>
                        <a:rPr lang="en-US" sz="1800" b="1">
                          <a:effectLst/>
                          <a:latin typeface="Times New Roman"/>
                          <a:ea typeface="Calibri"/>
                          <a:cs typeface="Times New Roman"/>
                        </a:rPr>
                        <a:t>U-233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8 kg total isotope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00050">
                <a:tc>
                  <a:txBody>
                    <a:bodyPr/>
                    <a:lstStyle/>
                    <a:p>
                      <a:pPr marL="0" marR="0">
                        <a:lnSpc>
                          <a:spcPct val="115000"/>
                        </a:lnSpc>
                        <a:spcBef>
                          <a:spcPts val="0"/>
                        </a:spcBef>
                        <a:spcAft>
                          <a:spcPts val="0"/>
                        </a:spcAft>
                      </a:pPr>
                      <a:r>
                        <a:rPr lang="en-US" sz="1800" b="1">
                          <a:effectLst/>
                          <a:latin typeface="Times New Roman"/>
                          <a:ea typeface="Calibri"/>
                          <a:cs typeface="Times New Roman"/>
                        </a:rPr>
                        <a:t>HEU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25 kg contained U-235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615320738"/>
              </p:ext>
            </p:extLst>
          </p:nvPr>
        </p:nvGraphicFramePr>
        <p:xfrm>
          <a:off x="304800" y="2971800"/>
          <a:ext cx="8382000" cy="1367663"/>
        </p:xfrm>
        <a:graphic>
          <a:graphicData uri="http://schemas.openxmlformats.org/drawingml/2006/table">
            <a:tbl>
              <a:tblPr firstRow="1" firstCol="1" bandRow="1"/>
              <a:tblGrid>
                <a:gridCol w="2310627">
                  <a:extLst>
                    <a:ext uri="{9D8B030D-6E8A-4147-A177-3AD203B41FA5}">
                      <a16:colId xmlns:a16="http://schemas.microsoft.com/office/drawing/2014/main" val="20000"/>
                    </a:ext>
                  </a:extLst>
                </a:gridCol>
                <a:gridCol w="6071373">
                  <a:extLst>
                    <a:ext uri="{9D8B030D-6E8A-4147-A177-3AD203B41FA5}">
                      <a16:colId xmlns:a16="http://schemas.microsoft.com/office/drawing/2014/main" val="20001"/>
                    </a:ext>
                  </a:extLst>
                </a:gridCol>
              </a:tblGrid>
              <a:tr h="381000">
                <a:tc>
                  <a:txBody>
                    <a:bodyPr/>
                    <a:lstStyle/>
                    <a:p>
                      <a:pPr marL="0" marR="0">
                        <a:lnSpc>
                          <a:spcPct val="115000"/>
                        </a:lnSpc>
                        <a:spcBef>
                          <a:spcPts val="0"/>
                        </a:spcBef>
                        <a:spcAft>
                          <a:spcPts val="0"/>
                        </a:spcAft>
                      </a:pPr>
                      <a:r>
                        <a:rPr lang="en-US" sz="1800" b="1" dirty="0">
                          <a:effectLst/>
                          <a:latin typeface="Times New Roman"/>
                          <a:ea typeface="Calibri"/>
                          <a:cs typeface="Times New Roman"/>
                        </a:rPr>
                        <a:t>Indirect Use Materials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Significant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00">
                <a:tc>
                  <a:txBody>
                    <a:bodyPr/>
                    <a:lstStyle/>
                    <a:p>
                      <a:pPr marL="0" marR="0">
                        <a:lnSpc>
                          <a:spcPct val="115000"/>
                        </a:lnSpc>
                        <a:spcBef>
                          <a:spcPts val="0"/>
                        </a:spcBef>
                        <a:spcAft>
                          <a:spcPts val="0"/>
                        </a:spcAft>
                      </a:pPr>
                      <a:r>
                        <a:rPr lang="en-US" sz="1800" b="1">
                          <a:effectLst/>
                          <a:latin typeface="Times New Roman"/>
                          <a:ea typeface="Calibri"/>
                          <a:cs typeface="Times New Roman"/>
                        </a:rPr>
                        <a:t>LEU (U-235 &lt;20%)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75 kg contained U-235 (include natural and depleted 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81000">
                <a:tc>
                  <a:txBody>
                    <a:bodyPr/>
                    <a:lstStyle/>
                    <a:p>
                      <a:pPr marL="0" marR="0">
                        <a:lnSpc>
                          <a:spcPct val="115000"/>
                        </a:lnSpc>
                        <a:spcBef>
                          <a:spcPts val="0"/>
                        </a:spcBef>
                        <a:spcAft>
                          <a:spcPts val="0"/>
                        </a:spcAft>
                      </a:pPr>
                      <a:r>
                        <a:rPr lang="en-US" sz="1800" b="1">
                          <a:effectLst/>
                          <a:latin typeface="Times New Roman"/>
                          <a:ea typeface="Calibri"/>
                          <a:cs typeface="Times New Roman"/>
                        </a:rPr>
                        <a:t>Thorium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20 tons total element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201320955"/>
              </p:ext>
            </p:extLst>
          </p:nvPr>
        </p:nvGraphicFramePr>
        <p:xfrm>
          <a:off x="304800" y="4649724"/>
          <a:ext cx="8382000" cy="1791716"/>
        </p:xfrm>
        <a:graphic>
          <a:graphicData uri="http://schemas.openxmlformats.org/drawingml/2006/table">
            <a:tbl>
              <a:tblPr firstRow="1" firstCol="1" bandRow="1"/>
              <a:tblGrid>
                <a:gridCol w="2514600">
                  <a:extLst>
                    <a:ext uri="{9D8B030D-6E8A-4147-A177-3AD203B41FA5}">
                      <a16:colId xmlns:a16="http://schemas.microsoft.com/office/drawing/2014/main" val="20000"/>
                    </a:ext>
                  </a:extLst>
                </a:gridCol>
                <a:gridCol w="5867400">
                  <a:extLst>
                    <a:ext uri="{9D8B030D-6E8A-4147-A177-3AD203B41FA5}">
                      <a16:colId xmlns:a16="http://schemas.microsoft.com/office/drawing/2014/main" val="20001"/>
                    </a:ext>
                  </a:extLst>
                </a:gridCol>
              </a:tblGrid>
              <a:tr h="0">
                <a:tc>
                  <a:txBody>
                    <a:bodyPr/>
                    <a:lstStyle/>
                    <a:p>
                      <a:pPr marL="0" marR="0">
                        <a:lnSpc>
                          <a:spcPct val="115000"/>
                        </a:lnSpc>
                        <a:spcBef>
                          <a:spcPts val="0"/>
                        </a:spcBef>
                        <a:spcAft>
                          <a:spcPts val="0"/>
                        </a:spcAft>
                      </a:pPr>
                      <a:r>
                        <a:rPr lang="en-US" sz="1800" b="1" dirty="0">
                          <a:effectLst/>
                          <a:latin typeface="Times New Roman"/>
                          <a:ea typeface="Calibri"/>
                          <a:cs typeface="Times New Roman"/>
                        </a:rPr>
                        <a:t>Material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a:effectLst/>
                          <a:latin typeface="Times New Roman"/>
                          <a:ea typeface="Calibri"/>
                          <a:cs typeface="Times New Roman"/>
                        </a:rPr>
                        <a:t>Timeliness Goal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0">
                <a:tc>
                  <a:txBody>
                    <a:bodyPr/>
                    <a:lstStyle/>
                    <a:p>
                      <a:pPr marL="0" marR="0">
                        <a:lnSpc>
                          <a:spcPct val="115000"/>
                        </a:lnSpc>
                        <a:spcBef>
                          <a:spcPts val="0"/>
                        </a:spcBef>
                        <a:spcAft>
                          <a:spcPts val="0"/>
                        </a:spcAft>
                      </a:pPr>
                      <a:r>
                        <a:rPr lang="en-US" sz="1800" b="1" dirty="0">
                          <a:effectLst/>
                          <a:latin typeface="Times New Roman"/>
                          <a:ea typeface="Calibri"/>
                          <a:cs typeface="Times New Roman"/>
                        </a:rPr>
                        <a:t>Non-irradiated direct use (</a:t>
                      </a:r>
                      <a:r>
                        <a:rPr lang="en-US" sz="1800" b="1" dirty="0" err="1">
                          <a:effectLst/>
                          <a:latin typeface="Times New Roman"/>
                          <a:ea typeface="Calibri"/>
                          <a:cs typeface="Times New Roman"/>
                        </a:rPr>
                        <a:t>Pu</a:t>
                      </a:r>
                      <a:r>
                        <a:rPr lang="en-US" sz="1800" b="1" dirty="0">
                          <a:effectLst/>
                          <a:latin typeface="Times New Roman"/>
                          <a:ea typeface="Calibri"/>
                          <a:cs typeface="Times New Roman"/>
                        </a:rPr>
                        <a:t> in fresh 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a:effectLst/>
                          <a:latin typeface="Times New Roman"/>
                          <a:ea typeface="Calibri"/>
                          <a:cs typeface="Times New Roman"/>
                        </a:rPr>
                        <a:t>One Month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0">
                <a:tc>
                  <a:txBody>
                    <a:bodyPr/>
                    <a:lstStyle/>
                    <a:p>
                      <a:pPr marL="0" marR="0">
                        <a:lnSpc>
                          <a:spcPct val="115000"/>
                        </a:lnSpc>
                        <a:spcBef>
                          <a:spcPts val="0"/>
                        </a:spcBef>
                        <a:spcAft>
                          <a:spcPts val="0"/>
                        </a:spcAft>
                      </a:pPr>
                      <a:r>
                        <a:rPr lang="en-US" sz="1800" b="1">
                          <a:effectLst/>
                          <a:latin typeface="Times New Roman"/>
                          <a:ea typeface="Calibri"/>
                          <a:cs typeface="Times New Roman"/>
                        </a:rPr>
                        <a:t>Irradiated direct use (e.g. Pu in spent fuel)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Three Months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marR="0">
                        <a:lnSpc>
                          <a:spcPct val="115000"/>
                        </a:lnSpc>
                        <a:spcBef>
                          <a:spcPts val="0"/>
                        </a:spcBef>
                        <a:spcAft>
                          <a:spcPts val="0"/>
                        </a:spcAft>
                      </a:pPr>
                      <a:r>
                        <a:rPr lang="en-US" sz="1800" b="1" dirty="0">
                          <a:effectLst/>
                          <a:latin typeface="Times New Roman"/>
                          <a:ea typeface="Calibri"/>
                          <a:cs typeface="Times New Roman"/>
                        </a:rPr>
                        <a:t>Indirect use (e.g. LEU)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800" b="1" dirty="0">
                          <a:effectLst/>
                          <a:latin typeface="Times New Roman"/>
                          <a:ea typeface="Calibri"/>
                          <a:cs typeface="Times New Roman"/>
                        </a:rPr>
                        <a:t>One Year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0548611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IAEA Safeguards Methods</a:t>
            </a:r>
          </a:p>
        </p:txBody>
      </p:sp>
      <p:sp>
        <p:nvSpPr>
          <p:cNvPr id="5" name="Slide Number Placeholder 4"/>
          <p:cNvSpPr>
            <a:spLocks noGrp="1"/>
          </p:cNvSpPr>
          <p:nvPr>
            <p:ph type="sldNum" sz="quarter" idx="12"/>
          </p:nvPr>
        </p:nvSpPr>
        <p:spPr/>
        <p:txBody>
          <a:bodyPr/>
          <a:lstStyle/>
          <a:p>
            <a:fld id="{89814B24-03A4-4638-A05E-5A1A91416451}" type="slidenum">
              <a:rPr lang="en-US" smtClean="0"/>
              <a:pPr/>
              <a:t>112</a:t>
            </a:fld>
            <a:endParaRPr lang="en-US"/>
          </a:p>
        </p:txBody>
      </p:sp>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186684"/>
            <a:ext cx="3514178" cy="376631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7" name="Rectangle 6"/>
          <p:cNvSpPr/>
          <p:nvPr/>
        </p:nvSpPr>
        <p:spPr>
          <a:xfrm>
            <a:off x="403116" y="5105400"/>
            <a:ext cx="3581400" cy="707886"/>
          </a:xfrm>
          <a:prstGeom prst="rect">
            <a:avLst/>
          </a:prstGeom>
        </p:spPr>
        <p:txBody>
          <a:bodyPr wrap="square">
            <a:spAutoFit/>
          </a:bodyPr>
          <a:lstStyle/>
          <a:p>
            <a:pPr algn="ctr"/>
            <a:r>
              <a:rPr lang="en-US" sz="2000" b="1" dirty="0"/>
              <a:t>Example of IAEA Containment</a:t>
            </a:r>
            <a:endParaRPr lang="en-US" sz="2000" dirty="0"/>
          </a:p>
        </p:txBody>
      </p:sp>
      <p:pic>
        <p:nvPicPr>
          <p:cNvPr id="614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0393" y="1166484"/>
            <a:ext cx="4057650" cy="378651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9" name="Rectangle 8"/>
          <p:cNvSpPr/>
          <p:nvPr/>
        </p:nvSpPr>
        <p:spPr>
          <a:xfrm>
            <a:off x="4683454" y="5105400"/>
            <a:ext cx="3581400" cy="707886"/>
          </a:xfrm>
          <a:prstGeom prst="rect">
            <a:avLst/>
          </a:prstGeom>
        </p:spPr>
        <p:txBody>
          <a:bodyPr wrap="square">
            <a:spAutoFit/>
          </a:bodyPr>
          <a:lstStyle/>
          <a:p>
            <a:pPr algn="ctr"/>
            <a:r>
              <a:rPr lang="en-US" sz="2000" b="1" dirty="0"/>
              <a:t>Example of IAEA Surveillance</a:t>
            </a:r>
            <a:endParaRPr lang="en-US" sz="2000" dirty="0"/>
          </a:p>
        </p:txBody>
      </p:sp>
    </p:spTree>
    <p:extLst>
      <p:ext uri="{BB962C8B-B14F-4D97-AF65-F5344CB8AC3E}">
        <p14:creationId xmlns:p14="http://schemas.microsoft.com/office/powerpoint/2010/main" val="426985412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Schematic of Fukushima accident</a:t>
            </a:r>
          </a:p>
        </p:txBody>
      </p:sp>
      <p:sp>
        <p:nvSpPr>
          <p:cNvPr id="5" name="Slide Number Placeholder 4"/>
          <p:cNvSpPr>
            <a:spLocks noGrp="1"/>
          </p:cNvSpPr>
          <p:nvPr>
            <p:ph type="sldNum" sz="quarter" idx="12"/>
          </p:nvPr>
        </p:nvSpPr>
        <p:spPr/>
        <p:txBody>
          <a:bodyPr/>
          <a:lstStyle/>
          <a:p>
            <a:fld id="{89814B24-03A4-4638-A05E-5A1A91416451}" type="slidenum">
              <a:rPr lang="en-US" smtClean="0"/>
              <a:pPr/>
              <a:t>113</a:t>
            </a:fld>
            <a:endParaRPr lang="en-US"/>
          </a:p>
        </p:txBody>
      </p:sp>
      <p:pic>
        <p:nvPicPr>
          <p:cNvPr id="6" name="Picture 5" descr="http://www.fepc.or.jp/english/nuclear/power_generation/overview/__icsFiles/afieldfile/2016/04/15/10-2-2.gif"/>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43000"/>
            <a:ext cx="8610600" cy="5105400"/>
          </a:xfrm>
          <a:prstGeom prst="rect">
            <a:avLst/>
          </a:prstGeom>
          <a:noFill/>
          <a:ln>
            <a:noFill/>
          </a:ln>
        </p:spPr>
      </p:pic>
    </p:spTree>
    <p:extLst>
      <p:ext uri="{BB962C8B-B14F-4D97-AF65-F5344CB8AC3E}">
        <p14:creationId xmlns:p14="http://schemas.microsoft.com/office/powerpoint/2010/main" val="188544329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144488"/>
            <a:ext cx="4399281" cy="3733800"/>
          </a:xfrm>
        </p:spPr>
        <p:txBody>
          <a:bodyPr>
            <a:normAutofit/>
          </a:bodyPr>
          <a:lstStyle/>
          <a:p>
            <a:pPr marL="0" indent="0">
              <a:buNone/>
            </a:pPr>
            <a:r>
              <a:rPr lang="en-US" sz="2200" dirty="0"/>
              <a:t>“South Korea also has advanced reprocessing technology. One professor of nuclear engineering said that "our capabilities when it comes to pyroprocessing, which involves reprocessing by using electolysis, are world-class.”</a:t>
            </a:r>
          </a:p>
          <a:p>
            <a:pPr marL="0" indent="0">
              <a:buNone/>
            </a:pPr>
            <a:r>
              <a:rPr lang="en-US" sz="1800" i="1" dirty="0" err="1"/>
              <a:t>Chosun</a:t>
            </a:r>
            <a:r>
              <a:rPr lang="en-US" sz="1800" i="1" dirty="0"/>
              <a:t> </a:t>
            </a:r>
            <a:r>
              <a:rPr lang="en-US" sz="1800" i="1" dirty="0" err="1"/>
              <a:t>Ilbo</a:t>
            </a:r>
            <a:r>
              <a:rPr lang="en-US" sz="1800" i="1" dirty="0"/>
              <a:t>, February 19, 2016</a:t>
            </a:r>
            <a:endParaRPr lang="en-US" sz="1800" b="1" i="1" dirty="0">
              <a:solidFill>
                <a:srgbClr val="FF0000"/>
              </a:solidFill>
            </a:endParaRPr>
          </a:p>
        </p:txBody>
      </p:sp>
      <p:sp>
        <p:nvSpPr>
          <p:cNvPr id="5" name="Slide Number Placeholder 4"/>
          <p:cNvSpPr>
            <a:spLocks noGrp="1"/>
          </p:cNvSpPr>
          <p:nvPr>
            <p:ph type="sldNum" sz="quarter" idx="12"/>
          </p:nvPr>
        </p:nvSpPr>
        <p:spPr/>
        <p:txBody>
          <a:bodyPr/>
          <a:lstStyle/>
          <a:p>
            <a:fld id="{5A95E804-635E-44A7-8A61-D3C03446C3CC}" type="slidenum">
              <a:rPr lang="en-US" smtClean="0"/>
              <a:t>114</a:t>
            </a:fld>
            <a:endParaRPr lang="en-US" dirty="0"/>
          </a:p>
        </p:txBody>
      </p:sp>
      <p:sp>
        <p:nvSpPr>
          <p:cNvPr id="2" name="Title 1"/>
          <p:cNvSpPr>
            <a:spLocks noGrp="1"/>
          </p:cNvSpPr>
          <p:nvPr>
            <p:ph type="title"/>
          </p:nvPr>
        </p:nvSpPr>
        <p:spPr>
          <a:xfrm>
            <a:off x="-7189" y="152400"/>
            <a:ext cx="9159766" cy="990600"/>
          </a:xfrm>
        </p:spPr>
        <p:txBody>
          <a:bodyPr>
            <a:noAutofit/>
          </a:bodyPr>
          <a:lstStyle/>
          <a:p>
            <a:pPr algn="ctr"/>
            <a:r>
              <a:rPr lang="en-US" dirty="0" err="1">
                <a:solidFill>
                  <a:srgbClr val="000000"/>
                </a:solidFill>
              </a:rPr>
              <a:t>Pyroprocessing</a:t>
            </a:r>
            <a:endParaRPr lang="en-US" dirty="0">
              <a:solidFill>
                <a:srgbClr val="000000"/>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0330" y="1371600"/>
            <a:ext cx="4357936"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4801898" y="4001269"/>
            <a:ext cx="4114800" cy="307777"/>
          </a:xfrm>
          <a:prstGeom prst="rect">
            <a:avLst/>
          </a:prstGeom>
          <a:noFill/>
        </p:spPr>
        <p:txBody>
          <a:bodyPr wrap="square" rtlCol="0">
            <a:spAutoFit/>
          </a:bodyPr>
          <a:lstStyle/>
          <a:p>
            <a:pPr algn="ctr"/>
            <a:r>
              <a:rPr lang="en-US" sz="1400" dirty="0"/>
              <a:t>Planned ROK </a:t>
            </a:r>
            <a:r>
              <a:rPr lang="en-US" sz="1400" dirty="0" err="1"/>
              <a:t>Pyroprocessing</a:t>
            </a:r>
            <a:r>
              <a:rPr lang="en-US" sz="1400" dirty="0"/>
              <a:t> Plant</a:t>
            </a:r>
          </a:p>
        </p:txBody>
      </p:sp>
    </p:spTree>
    <p:extLst>
      <p:ext uri="{BB962C8B-B14F-4D97-AF65-F5344CB8AC3E}">
        <p14:creationId xmlns:p14="http://schemas.microsoft.com/office/powerpoint/2010/main" val="209215651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52401" y="1524000"/>
            <a:ext cx="4419600" cy="3238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normAutofit fontScale="92500"/>
          </a:bodyPr>
          <a:lstStyle/>
          <a:p>
            <a:fld id="{5A95E804-635E-44A7-8A61-D3C03446C3CC}" type="slidenum">
              <a:rPr lang="en-US" smtClean="0"/>
              <a:t>115</a:t>
            </a:fld>
            <a:endParaRPr lang="en-US" dirty="0"/>
          </a:p>
        </p:txBody>
      </p:sp>
      <p:sp>
        <p:nvSpPr>
          <p:cNvPr id="2" name="Title 1"/>
          <p:cNvSpPr>
            <a:spLocks noGrp="1"/>
          </p:cNvSpPr>
          <p:nvPr>
            <p:ph type="title"/>
          </p:nvPr>
        </p:nvSpPr>
        <p:spPr/>
        <p:txBody>
          <a:bodyPr>
            <a:normAutofit fontScale="90000"/>
          </a:bodyPr>
          <a:lstStyle/>
          <a:p>
            <a:r>
              <a:rPr lang="en-US" sz="3600" dirty="0">
                <a:solidFill>
                  <a:srgbClr val="000000"/>
                </a:solidFill>
                <a:latin typeface="+mn-lt"/>
              </a:rPr>
              <a:t>Wolsong Heavy Water Reactors</a:t>
            </a:r>
          </a:p>
        </p:txBody>
      </p:sp>
      <p:sp>
        <p:nvSpPr>
          <p:cNvPr id="3" name="Rectangle 2"/>
          <p:cNvSpPr txBox="1"/>
          <p:nvPr/>
        </p:nvSpPr>
        <p:spPr>
          <a:xfrm>
            <a:off x="4648200" y="1447800"/>
            <a:ext cx="4329023" cy="3493264"/>
          </a:xfrm>
          <a:prstGeom prst="rect">
            <a:avLst/>
          </a:prstGeom>
        </p:spPr>
        <p:txBody>
          <a:bodyPr wrap="square">
            <a:spAutoFit/>
          </a:bodyPr>
          <a:lstStyle/>
          <a:p>
            <a:r>
              <a:rPr lang="en-US" sz="1700" b="1" dirty="0"/>
              <a:t>From the four CANDU-6 reactor cores and spent fuel at </a:t>
            </a:r>
            <a:r>
              <a:rPr lang="en-US" sz="1700" b="1" dirty="0" err="1"/>
              <a:t>Wolsong</a:t>
            </a:r>
            <a:r>
              <a:rPr lang="en-US" sz="1700" b="1" dirty="0"/>
              <a:t>, the RoK could recover 150 kg of lower-burnup fuel-grade plutonium (discharged during the first cycle after start-up—100 to 400 full-power days after start-up) and about 220 kg of higher burnup fuel-grade plutonium that could be used to fabricate more than 50 nuclear warheads with yields exceeding 20 kilotons based on pure fission solid core, levitated core or hollow core designs.</a:t>
            </a:r>
          </a:p>
        </p:txBody>
      </p:sp>
    </p:spTree>
    <p:extLst>
      <p:ext uri="{BB962C8B-B14F-4D97-AF65-F5344CB8AC3E}">
        <p14:creationId xmlns:p14="http://schemas.microsoft.com/office/powerpoint/2010/main" val="163649803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05000" y="2057400"/>
            <a:ext cx="5715000" cy="3472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normAutofit fontScale="92500"/>
          </a:bodyPr>
          <a:lstStyle/>
          <a:p>
            <a:fld id="{5A95E804-635E-44A7-8A61-D3C03446C3CC}" type="slidenum">
              <a:rPr lang="en-US" smtClean="0"/>
              <a:t>116</a:t>
            </a:fld>
            <a:endParaRPr lang="en-US"/>
          </a:p>
        </p:txBody>
      </p:sp>
      <p:sp>
        <p:nvSpPr>
          <p:cNvPr id="2" name="Title 1"/>
          <p:cNvSpPr>
            <a:spLocks noGrp="1"/>
          </p:cNvSpPr>
          <p:nvPr>
            <p:ph type="title"/>
          </p:nvPr>
        </p:nvSpPr>
        <p:spPr>
          <a:xfrm>
            <a:off x="533400" y="457200"/>
            <a:ext cx="8229600" cy="1143000"/>
          </a:xfrm>
        </p:spPr>
        <p:txBody>
          <a:bodyPr>
            <a:noAutofit/>
          </a:bodyPr>
          <a:lstStyle/>
          <a:p>
            <a:r>
              <a:rPr lang="en-US" sz="3200" dirty="0">
                <a:solidFill>
                  <a:srgbClr val="000000"/>
                </a:solidFill>
                <a:latin typeface="+mn-lt"/>
              </a:rPr>
              <a:t>ROK Has Produced and Stockpiled Enough Tritium (4 </a:t>
            </a:r>
            <a:r>
              <a:rPr lang="en-US" sz="3200" dirty="0" err="1">
                <a:solidFill>
                  <a:srgbClr val="000000"/>
                </a:solidFill>
                <a:latin typeface="+mn-lt"/>
              </a:rPr>
              <a:t>kgs</a:t>
            </a:r>
            <a:r>
              <a:rPr lang="en-US" sz="3200" dirty="0">
                <a:solidFill>
                  <a:srgbClr val="000000"/>
                </a:solidFill>
                <a:latin typeface="+mn-lt"/>
              </a:rPr>
              <a:t>.) to Boost 1,000 Weapons</a:t>
            </a:r>
          </a:p>
        </p:txBody>
      </p:sp>
      <p:sp>
        <p:nvSpPr>
          <p:cNvPr id="7" name="TextBox 6"/>
          <p:cNvSpPr txBox="1"/>
          <p:nvPr/>
        </p:nvSpPr>
        <p:spPr>
          <a:xfrm>
            <a:off x="2971800" y="5650468"/>
            <a:ext cx="3886200" cy="369332"/>
          </a:xfrm>
          <a:prstGeom prst="rect">
            <a:avLst/>
          </a:prstGeom>
          <a:noFill/>
        </p:spPr>
        <p:txBody>
          <a:bodyPr wrap="square" rtlCol="0">
            <a:spAutoFit/>
          </a:bodyPr>
          <a:lstStyle/>
          <a:p>
            <a:r>
              <a:rPr lang="en-US" dirty="0"/>
              <a:t>Wosong Tritium Removal Facility</a:t>
            </a:r>
          </a:p>
        </p:txBody>
      </p:sp>
    </p:spTree>
    <p:extLst>
      <p:ext uri="{BB962C8B-B14F-4D97-AF65-F5344CB8AC3E}">
        <p14:creationId xmlns:p14="http://schemas.microsoft.com/office/powerpoint/2010/main" val="369765784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Grp="1" noChangeArrowheads="1"/>
          </p:cNvSpPr>
          <p:nvPr>
            <p:ph type="title"/>
          </p:nvPr>
        </p:nvSpPr>
        <p:spPr>
          <a:xfrm>
            <a:off x="381000" y="463724"/>
            <a:ext cx="8915400" cy="990600"/>
          </a:xfrm>
        </p:spPr>
        <p:txBody>
          <a:bodyPr>
            <a:noAutofit/>
          </a:bodyPr>
          <a:lstStyle/>
          <a:p>
            <a:r>
              <a:rPr lang="en-US" altLang="en-US" dirty="0">
                <a:solidFill>
                  <a:srgbClr val="000000"/>
                </a:solidFill>
                <a:effectLst/>
                <a:latin typeface="+mn-lt"/>
              </a:rPr>
              <a:t>Too Much Planned Japanese Plutonium for Any Peaceful Purpose</a:t>
            </a:r>
          </a:p>
        </p:txBody>
      </p:sp>
      <p:sp>
        <p:nvSpPr>
          <p:cNvPr id="2" name="Slide Number Placeholder 1"/>
          <p:cNvSpPr>
            <a:spLocks noGrp="1"/>
          </p:cNvSpPr>
          <p:nvPr>
            <p:ph type="sldNum" sz="quarter" idx="12"/>
          </p:nvPr>
        </p:nvSpPr>
        <p:spPr/>
        <p:txBody>
          <a:bodyPr>
            <a:normAutofit fontScale="92500"/>
          </a:bodyPr>
          <a:lstStyle/>
          <a:p>
            <a:fld id="{48F63A3B-78C7-47BE-AE5E-E10140E04643}" type="slidenum">
              <a:rPr lang="en-US" smtClean="0"/>
              <a:t>117</a:t>
            </a:fld>
            <a:endParaRPr lang="en-US" dirty="0"/>
          </a:p>
        </p:txBody>
      </p:sp>
      <p:sp>
        <p:nvSpPr>
          <p:cNvPr id="4" name="TextBox 3"/>
          <p:cNvSpPr txBox="1"/>
          <p:nvPr/>
        </p:nvSpPr>
        <p:spPr>
          <a:xfrm>
            <a:off x="2269299" y="1644134"/>
            <a:ext cx="4283901" cy="369332"/>
          </a:xfrm>
          <a:prstGeom prst="rect">
            <a:avLst/>
          </a:prstGeom>
          <a:noFill/>
        </p:spPr>
        <p:txBody>
          <a:bodyPr wrap="square" rtlCol="0">
            <a:spAutoFit/>
          </a:bodyPr>
          <a:lstStyle/>
          <a:p>
            <a:r>
              <a:rPr lang="en-US" dirty="0"/>
              <a:t>Rokkasho now may open Fall 2022</a:t>
            </a:r>
          </a:p>
        </p:txBody>
      </p:sp>
      <p:pic>
        <p:nvPicPr>
          <p:cNvPr id="1026" name="Picture 2" descr="Rokkasho plant seeks scree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132" y="2133600"/>
            <a:ext cx="4179918" cy="36576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A218693-23A3-044D-9D5F-D8F628CB057C}"/>
              </a:ext>
            </a:extLst>
          </p:cNvPr>
          <p:cNvPicPr>
            <a:picLocks noChangeAspect="1"/>
          </p:cNvPicPr>
          <p:nvPr/>
        </p:nvPicPr>
        <p:blipFill>
          <a:blip r:embed="rId3"/>
          <a:stretch>
            <a:fillRect/>
          </a:stretch>
        </p:blipFill>
        <p:spPr>
          <a:xfrm>
            <a:off x="4572000" y="2133601"/>
            <a:ext cx="4283901" cy="3657600"/>
          </a:xfrm>
          <a:prstGeom prst="rect">
            <a:avLst/>
          </a:prstGeom>
        </p:spPr>
      </p:pic>
    </p:spTree>
    <p:extLst>
      <p:ext uri="{BB962C8B-B14F-4D97-AF65-F5344CB8AC3E}">
        <p14:creationId xmlns:p14="http://schemas.microsoft.com/office/powerpoint/2010/main" val="3062130949"/>
      </p:ext>
    </p:extLst>
  </p:cSld>
  <p:clrMapOvr>
    <a:masterClrMapping/>
  </p:clrMapOvr>
  <p:transition spd="med"/>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rmAutofit fontScale="92500"/>
          </a:bodyPr>
          <a:lstStyle/>
          <a:p>
            <a:fld id="{5A95E804-635E-44A7-8A61-D3C03446C3CC}" type="slidenum">
              <a:rPr lang="en-US" smtClean="0"/>
              <a:t>118</a:t>
            </a:fld>
            <a:endParaRPr lang="en-US"/>
          </a:p>
        </p:txBody>
      </p:sp>
      <p:sp>
        <p:nvSpPr>
          <p:cNvPr id="2" name="Title 1"/>
          <p:cNvSpPr>
            <a:spLocks noGrp="1"/>
          </p:cNvSpPr>
          <p:nvPr>
            <p:ph type="title"/>
          </p:nvPr>
        </p:nvSpPr>
        <p:spPr/>
        <p:txBody>
          <a:bodyPr>
            <a:normAutofit fontScale="90000"/>
          </a:bodyPr>
          <a:lstStyle/>
          <a:p>
            <a:pPr algn="ctr"/>
            <a:r>
              <a:rPr lang="en-US" sz="3600" dirty="0">
                <a:solidFill>
                  <a:srgbClr val="000000"/>
                </a:solidFill>
              </a:rPr>
              <a:t>Enriching Uranium For What?</a:t>
            </a:r>
          </a:p>
        </p:txBody>
      </p:sp>
      <p:sp>
        <p:nvSpPr>
          <p:cNvPr id="8" name="AutoShape 5"/>
          <p:cNvSpPr>
            <a:spLocks/>
          </p:cNvSpPr>
          <p:nvPr/>
        </p:nvSpPr>
        <p:spPr bwMode="auto">
          <a:xfrm>
            <a:off x="2505074" y="4343400"/>
            <a:ext cx="4114800" cy="6202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lstStyle>
            <a:lvl1pPr>
              <a:defRPr sz="1200">
                <a:solidFill>
                  <a:srgbClr val="000000"/>
                </a:solidFill>
                <a:latin typeface="Helvetica" charset="0"/>
                <a:ea typeface="Helvetica" charset="0"/>
                <a:cs typeface="Helvetica" charset="0"/>
                <a:sym typeface="Helvetica" charset="0"/>
              </a:defRPr>
            </a:lvl1pPr>
            <a:lvl2pPr>
              <a:defRPr sz="1200">
                <a:solidFill>
                  <a:srgbClr val="000000"/>
                </a:solidFill>
                <a:latin typeface="Helvetica" charset="0"/>
                <a:ea typeface="Helvetica" charset="0"/>
                <a:cs typeface="Helvetica" charset="0"/>
                <a:sym typeface="Helvetica" charset="0"/>
              </a:defRPr>
            </a:lvl2pPr>
            <a:lvl3pPr>
              <a:defRPr sz="1200">
                <a:solidFill>
                  <a:srgbClr val="000000"/>
                </a:solidFill>
                <a:latin typeface="Helvetica" charset="0"/>
                <a:ea typeface="Helvetica" charset="0"/>
                <a:cs typeface="Helvetica" charset="0"/>
                <a:sym typeface="Helvetica" charset="0"/>
              </a:defRPr>
            </a:lvl3pPr>
            <a:lvl4pPr>
              <a:defRPr sz="1200">
                <a:solidFill>
                  <a:srgbClr val="000000"/>
                </a:solidFill>
                <a:latin typeface="Helvetica" charset="0"/>
                <a:ea typeface="Helvetica" charset="0"/>
                <a:cs typeface="Helvetica" charset="0"/>
                <a:sym typeface="Helvetica" charset="0"/>
              </a:defRPr>
            </a:lvl4pPr>
            <a:lvl5pPr>
              <a:defRPr sz="1200">
                <a:solidFill>
                  <a:srgbClr val="000000"/>
                </a:solidFill>
                <a:latin typeface="Helvetica" charset="0"/>
                <a:ea typeface="Helvetica" charset="0"/>
                <a:cs typeface="Helvetica" charset="0"/>
                <a:sym typeface="Helvetica" charset="0"/>
              </a:defRPr>
            </a:lvl5pPr>
            <a:lvl6pPr marL="13716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6pPr>
            <a:lvl7pPr marL="18288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7pPr>
            <a:lvl8pPr marL="22860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8pPr>
            <a:lvl9pPr marL="27432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9pPr>
          </a:lstStyle>
          <a:p>
            <a:pPr algn="ctr"/>
            <a:r>
              <a:rPr lang="en-US" altLang="en-US" sz="1600" b="1" dirty="0">
                <a:solidFill>
                  <a:srgbClr val="2F2B20"/>
                </a:solidFill>
                <a:latin typeface="Arial" pitchFamily="34" charset="0"/>
                <a:cs typeface="Arial" pitchFamily="34" charset="0"/>
                <a:sym typeface="Arial" pitchFamily="34" charset="0"/>
              </a:rPr>
              <a:t>Rokkasho Uranium Enrichment Plant</a:t>
            </a:r>
            <a:endParaRPr lang="en-US" altLang="en-US" sz="1100" b="1" dirty="0"/>
          </a:p>
        </p:txBody>
      </p:sp>
      <p:pic>
        <p:nvPicPr>
          <p:cNvPr id="6146" name="Picture 2" descr="Image result for Rokkasho Uranium Enrichment Pl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573" y="1524000"/>
            <a:ext cx="7975601" cy="2658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CF805D1-219A-2E4D-B932-559C63D9C5EA}"/>
              </a:ext>
            </a:extLst>
          </p:cNvPr>
          <p:cNvSpPr txBox="1"/>
          <p:nvPr/>
        </p:nvSpPr>
        <p:spPr>
          <a:xfrm>
            <a:off x="2674214" y="4829036"/>
            <a:ext cx="4577772" cy="1200329"/>
          </a:xfrm>
          <a:prstGeom prst="rect">
            <a:avLst/>
          </a:prstGeom>
          <a:noFill/>
        </p:spPr>
        <p:txBody>
          <a:bodyPr wrap="square">
            <a:spAutoFit/>
          </a:bodyPr>
          <a:lstStyle/>
          <a:p>
            <a:endParaRPr lang="en-US" sz="1800" b="1" dirty="0"/>
          </a:p>
          <a:p>
            <a:r>
              <a:rPr lang="en-US" sz="1800" b="1" dirty="0"/>
              <a:t>Japan by 2022 could produce up to ~6,400 kg HEU/year or </a:t>
            </a:r>
            <a:r>
              <a:rPr lang="en-US" sz="1800" b="1" i="1" dirty="0">
                <a:solidFill>
                  <a:srgbClr val="FF0000"/>
                </a:solidFill>
              </a:rPr>
              <a:t>more than 500 bombs worth per year</a:t>
            </a:r>
            <a:endParaRPr lang="en-US" dirty="0"/>
          </a:p>
        </p:txBody>
      </p:sp>
    </p:spTree>
    <p:extLst>
      <p:ext uri="{BB962C8B-B14F-4D97-AF65-F5344CB8AC3E}">
        <p14:creationId xmlns:p14="http://schemas.microsoft.com/office/powerpoint/2010/main" val="354846906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968" y="912092"/>
            <a:ext cx="4352636" cy="5031508"/>
          </a:xfrm>
        </p:spPr>
        <p:txBody>
          <a:bodyPr>
            <a:noAutofit/>
          </a:bodyPr>
          <a:lstStyle/>
          <a:p>
            <a:r>
              <a:rPr lang="en-US" sz="1600" dirty="0"/>
              <a:t>The National Institute for Fusion Science (NIFS) in Toki </a:t>
            </a:r>
          </a:p>
          <a:p>
            <a:pPr marL="0" indent="0">
              <a:buNone/>
            </a:pPr>
            <a:endParaRPr lang="en-US" sz="400" dirty="0"/>
          </a:p>
          <a:p>
            <a:r>
              <a:rPr lang="en-US" sz="1600" dirty="0"/>
              <a:t>Japan Atomic Energy Agency’s (JAEA) Naka Fusion Institute, Ibaraki Prefecture  </a:t>
            </a:r>
          </a:p>
          <a:p>
            <a:pPr marL="0" indent="0">
              <a:buNone/>
            </a:pPr>
            <a:endParaRPr lang="en-US" sz="400" dirty="0"/>
          </a:p>
          <a:p>
            <a:r>
              <a:rPr lang="en-US" sz="1600" dirty="0"/>
              <a:t>As its contribution to the International Thermonuclear Experimental Reactor (ITER) under construction in France, Japan will provide much of the high-tech components and will host an €1 billion materials testing facility – the International Fusion Materials Irradiation Facility (IFMIF).</a:t>
            </a:r>
          </a:p>
          <a:p>
            <a:endParaRPr lang="en-US" sz="400" dirty="0"/>
          </a:p>
          <a:p>
            <a:r>
              <a:rPr lang="en-US" sz="1600" dirty="0"/>
              <a:t>Naka Fusion Institute, which includes the Tritium Processing Laboratory</a:t>
            </a:r>
          </a:p>
          <a:p>
            <a:pPr marL="0" indent="0">
              <a:buNone/>
            </a:pPr>
            <a:endParaRPr lang="en-US" sz="500" dirty="0"/>
          </a:p>
          <a:p>
            <a:r>
              <a:rPr lang="en-US" sz="1600" dirty="0"/>
              <a:t>National Institute of Fusion Research </a:t>
            </a:r>
          </a:p>
        </p:txBody>
      </p:sp>
      <p:sp>
        <p:nvSpPr>
          <p:cNvPr id="5" name="Slide Number Placeholder 4"/>
          <p:cNvSpPr>
            <a:spLocks noGrp="1"/>
          </p:cNvSpPr>
          <p:nvPr>
            <p:ph type="sldNum" sz="quarter" idx="12"/>
          </p:nvPr>
        </p:nvSpPr>
        <p:spPr/>
        <p:txBody>
          <a:bodyPr>
            <a:normAutofit fontScale="92500"/>
          </a:bodyPr>
          <a:lstStyle/>
          <a:p>
            <a:fld id="{5A95E804-635E-44A7-8A61-D3C03446C3CC}" type="slidenum">
              <a:rPr lang="en-US" smtClean="0"/>
              <a:t>119</a:t>
            </a:fld>
            <a:endParaRPr lang="en-US" dirty="0"/>
          </a:p>
        </p:txBody>
      </p:sp>
      <p:sp>
        <p:nvSpPr>
          <p:cNvPr id="2" name="Title 1"/>
          <p:cNvSpPr>
            <a:spLocks noGrp="1"/>
          </p:cNvSpPr>
          <p:nvPr>
            <p:ph type="title"/>
          </p:nvPr>
        </p:nvSpPr>
        <p:spPr>
          <a:xfrm>
            <a:off x="-76200" y="152400"/>
            <a:ext cx="9220200" cy="762000"/>
          </a:xfrm>
        </p:spPr>
        <p:txBody>
          <a:bodyPr>
            <a:noAutofit/>
          </a:bodyPr>
          <a:lstStyle/>
          <a:p>
            <a:r>
              <a:rPr lang="en-US" sz="3200" dirty="0">
                <a:solidFill>
                  <a:srgbClr val="000000"/>
                </a:solidFill>
                <a:latin typeface="+mn-lt"/>
              </a:rPr>
              <a:t>Japan Can Master Boosting and More</a:t>
            </a:r>
          </a:p>
        </p:txBody>
      </p:sp>
      <p:pic>
        <p:nvPicPr>
          <p:cNvPr id="7" name="Picture 6">
            <a:extLst>
              <a:ext uri="{FF2B5EF4-FFF2-40B4-BE49-F238E27FC236}">
                <a16:creationId xmlns:a16="http://schemas.microsoft.com/office/drawing/2014/main" id="{3CBDF06B-3634-C341-810A-54681D3F36E6}"/>
              </a:ext>
            </a:extLst>
          </p:cNvPr>
          <p:cNvPicPr>
            <a:picLocks noChangeAspect="1"/>
          </p:cNvPicPr>
          <p:nvPr/>
        </p:nvPicPr>
        <p:blipFill>
          <a:blip r:embed="rId2"/>
          <a:stretch>
            <a:fillRect/>
          </a:stretch>
        </p:blipFill>
        <p:spPr>
          <a:xfrm>
            <a:off x="4375727" y="1243806"/>
            <a:ext cx="4768273" cy="3755376"/>
          </a:xfrm>
          <a:prstGeom prst="rect">
            <a:avLst/>
          </a:prstGeom>
        </p:spPr>
      </p:pic>
    </p:spTree>
    <p:extLst>
      <p:ext uri="{BB962C8B-B14F-4D97-AF65-F5344CB8AC3E}">
        <p14:creationId xmlns:p14="http://schemas.microsoft.com/office/powerpoint/2010/main" val="351206422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400837280"/>
              </p:ext>
            </p:extLst>
          </p:nvPr>
        </p:nvGraphicFramePr>
        <p:xfrm>
          <a:off x="304800" y="1600200"/>
          <a:ext cx="8382000" cy="4953000"/>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normAutofit fontScale="92500"/>
          </a:bodyPr>
          <a:lstStyle/>
          <a:p>
            <a:fld id="{5A95E804-635E-44A7-8A61-D3C03446C3CC}" type="slidenum">
              <a:rPr lang="en-US" smtClean="0"/>
              <a:t>120</a:t>
            </a:fld>
            <a:endParaRPr lang="en-US" dirty="0"/>
          </a:p>
        </p:txBody>
      </p:sp>
      <p:sp>
        <p:nvSpPr>
          <p:cNvPr id="4" name="Title 3"/>
          <p:cNvSpPr>
            <a:spLocks noGrp="1"/>
          </p:cNvSpPr>
          <p:nvPr>
            <p:ph type="title"/>
          </p:nvPr>
        </p:nvSpPr>
        <p:spPr>
          <a:xfrm>
            <a:off x="457200" y="457200"/>
            <a:ext cx="8305800" cy="838200"/>
          </a:xfrm>
        </p:spPr>
        <p:txBody>
          <a:bodyPr>
            <a:normAutofit fontScale="90000"/>
          </a:bodyPr>
          <a:lstStyle/>
          <a:p>
            <a:r>
              <a:rPr lang="en-US" sz="3600" dirty="0">
                <a:solidFill>
                  <a:srgbClr val="000000"/>
                </a:solidFill>
                <a:latin typeface="+mn-lt"/>
              </a:rPr>
              <a:t>Estimated Warhead Inventories: PRC, US, Russia</a:t>
            </a:r>
          </a:p>
        </p:txBody>
      </p:sp>
      <p:sp>
        <p:nvSpPr>
          <p:cNvPr id="3" name="Rectangle 2"/>
          <p:cNvSpPr/>
          <p:nvPr/>
        </p:nvSpPr>
        <p:spPr>
          <a:xfrm>
            <a:off x="143540" y="6516216"/>
            <a:ext cx="8077200" cy="230832"/>
          </a:xfrm>
          <a:prstGeom prst="rect">
            <a:avLst/>
          </a:prstGeom>
        </p:spPr>
        <p:txBody>
          <a:bodyPr wrap="square">
            <a:spAutoFit/>
          </a:bodyPr>
          <a:lstStyle/>
          <a:p>
            <a:r>
              <a:rPr lang="en-US" sz="900" dirty="0"/>
              <a:t>Source: </a:t>
            </a:r>
            <a:r>
              <a:rPr lang="en-US" sz="900" dirty="0">
                <a:hlinkClick r:id="rId4"/>
              </a:rPr>
              <a:t>http://www.tandfonline.com/doi/full/10.1080/00963402.2016.1264213 </a:t>
            </a:r>
            <a:r>
              <a:rPr lang="en-US" sz="900" dirty="0"/>
              <a:t>and </a:t>
            </a:r>
            <a:r>
              <a:rPr lang="en-US" sz="900" dirty="0">
                <a:hlinkClick r:id="rId5"/>
              </a:rPr>
              <a:t>http://www.tandfonline.com/doi/full/10.1080/00963402.2017.1290375</a:t>
            </a:r>
            <a:endParaRPr lang="en-US" sz="900" dirty="0"/>
          </a:p>
        </p:txBody>
      </p:sp>
    </p:spTree>
    <p:extLst>
      <p:ext uri="{BB962C8B-B14F-4D97-AF65-F5344CB8AC3E}">
        <p14:creationId xmlns:p14="http://schemas.microsoft.com/office/powerpoint/2010/main" val="218165435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42900" y="4572000"/>
            <a:ext cx="8458200" cy="1995698"/>
          </a:xfrm>
        </p:spPr>
        <p:txBody>
          <a:bodyPr>
            <a:normAutofit/>
          </a:bodyPr>
          <a:lstStyle/>
          <a:p>
            <a:pPr marL="0" indent="0">
              <a:buNone/>
            </a:pPr>
            <a:r>
              <a:rPr lang="en-US" sz="2000" b="0" dirty="0"/>
              <a:t>According to the Belfer Center’s Hui Zhang, China’s limited fissile material stockpile means that the country does not have the ability to build significantly more warheads without restarting fissile material production.” </a:t>
            </a:r>
          </a:p>
          <a:p>
            <a:pPr marL="0" indent="0">
              <a:buNone/>
            </a:pPr>
            <a:r>
              <a:rPr lang="en-US" sz="2000" b="0" i="1" dirty="0"/>
              <a:t>BAS March 24, 2015, Tong and Logan</a:t>
            </a:r>
          </a:p>
          <a:p>
            <a:endParaRPr lang="en-US" sz="2000" i="1" dirty="0"/>
          </a:p>
          <a:p>
            <a:pPr marL="0" indent="0">
              <a:buNone/>
            </a:pPr>
            <a:endParaRPr lang="en-US" sz="1800" i="1" dirty="0"/>
          </a:p>
          <a:p>
            <a:pPr marL="0" indent="0">
              <a:buNone/>
            </a:pPr>
            <a:endParaRPr lang="en-US" sz="1800" i="1" dirty="0"/>
          </a:p>
        </p:txBody>
      </p:sp>
      <p:sp>
        <p:nvSpPr>
          <p:cNvPr id="3" name="Slide Number Placeholder 2"/>
          <p:cNvSpPr>
            <a:spLocks noGrp="1"/>
          </p:cNvSpPr>
          <p:nvPr>
            <p:ph type="sldNum" sz="quarter" idx="12"/>
          </p:nvPr>
        </p:nvSpPr>
        <p:spPr/>
        <p:txBody>
          <a:bodyPr>
            <a:normAutofit fontScale="92500"/>
          </a:bodyPr>
          <a:lstStyle/>
          <a:p>
            <a:fld id="{5A95E804-635E-44A7-8A61-D3C03446C3CC}" type="slidenum">
              <a:rPr lang="en-US" smtClean="0"/>
              <a:t>121</a:t>
            </a:fld>
            <a:endParaRPr lang="en-US" dirty="0"/>
          </a:p>
        </p:txBody>
      </p:sp>
      <p:sp>
        <p:nvSpPr>
          <p:cNvPr id="2" name="Title 1"/>
          <p:cNvSpPr>
            <a:spLocks noGrp="1"/>
          </p:cNvSpPr>
          <p:nvPr>
            <p:ph type="title"/>
          </p:nvPr>
        </p:nvSpPr>
        <p:spPr>
          <a:xfrm>
            <a:off x="228600" y="152400"/>
            <a:ext cx="8229600" cy="838200"/>
          </a:xfrm>
        </p:spPr>
        <p:txBody>
          <a:bodyPr>
            <a:noAutofit/>
          </a:bodyPr>
          <a:lstStyle/>
          <a:p>
            <a:r>
              <a:rPr lang="en-US" dirty="0">
                <a:solidFill>
                  <a:srgbClr val="000000"/>
                </a:solidFill>
                <a:latin typeface="+mn-lt"/>
              </a:rPr>
              <a:t>What if China Develops Many MIRVs?</a:t>
            </a:r>
          </a:p>
        </p:txBody>
      </p:sp>
      <p:pic>
        <p:nvPicPr>
          <p:cNvPr id="7170" name="Picture 2" descr="Image result for df-41 miss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562" y="1224098"/>
            <a:ext cx="7305675" cy="3114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2254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752600"/>
            <a:ext cx="5029200" cy="4419600"/>
          </a:xfrm>
        </p:spPr>
        <p:txBody>
          <a:bodyPr>
            <a:normAutofit/>
          </a:bodyPr>
          <a:lstStyle/>
          <a:p>
            <a:r>
              <a:rPr lang="en-US" b="0" dirty="0"/>
              <a:t>China developed and tested a neutron bomb in 1988 as a “technological reserve” - Liu </a:t>
            </a:r>
            <a:r>
              <a:rPr lang="en-US" b="0" dirty="0" err="1"/>
              <a:t>Huaqiu</a:t>
            </a:r>
            <a:r>
              <a:rPr lang="en-US" b="0" dirty="0"/>
              <a:t>, Senior Chinese Nuclear Scientist</a:t>
            </a:r>
          </a:p>
          <a:p>
            <a:pPr marL="0" indent="0">
              <a:buNone/>
            </a:pPr>
            <a:endParaRPr lang="en-US" sz="1050" b="0" dirty="0"/>
          </a:p>
          <a:p>
            <a:r>
              <a:rPr lang="en-US" b="0" dirty="0"/>
              <a:t>Will China need tactical nuclear weapons to counter the U.S., its allies, or Russia?</a:t>
            </a:r>
          </a:p>
        </p:txBody>
      </p:sp>
      <p:sp>
        <p:nvSpPr>
          <p:cNvPr id="5" name="Slide Number Placeholder 4"/>
          <p:cNvSpPr>
            <a:spLocks noGrp="1"/>
          </p:cNvSpPr>
          <p:nvPr>
            <p:ph type="sldNum" sz="quarter" idx="12"/>
          </p:nvPr>
        </p:nvSpPr>
        <p:spPr/>
        <p:txBody>
          <a:bodyPr>
            <a:normAutofit fontScale="92500"/>
          </a:bodyPr>
          <a:lstStyle/>
          <a:p>
            <a:fld id="{5A95E804-635E-44A7-8A61-D3C03446C3CC}" type="slidenum">
              <a:rPr lang="en-US" smtClean="0"/>
              <a:t>122</a:t>
            </a:fld>
            <a:endParaRPr lang="en-US" dirty="0"/>
          </a:p>
        </p:txBody>
      </p:sp>
      <p:sp>
        <p:nvSpPr>
          <p:cNvPr id="2" name="Title 1"/>
          <p:cNvSpPr>
            <a:spLocks noGrp="1"/>
          </p:cNvSpPr>
          <p:nvPr>
            <p:ph type="title"/>
          </p:nvPr>
        </p:nvSpPr>
        <p:spPr>
          <a:xfrm>
            <a:off x="228600" y="457200"/>
            <a:ext cx="8229600" cy="990600"/>
          </a:xfrm>
        </p:spPr>
        <p:txBody>
          <a:bodyPr>
            <a:noAutofit/>
          </a:bodyPr>
          <a:lstStyle/>
          <a:p>
            <a:r>
              <a:rPr lang="en-US" sz="3200" dirty="0">
                <a:solidFill>
                  <a:srgbClr val="000000"/>
                </a:solidFill>
                <a:latin typeface="+mn-lt"/>
              </a:rPr>
              <a:t>What About Chinese Tactical Nuclear Weapons?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2286000"/>
            <a:ext cx="3544888"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952091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06664551"/>
              </p:ext>
            </p:extLst>
          </p:nvPr>
        </p:nvGraphicFramePr>
        <p:xfrm>
          <a:off x="381000" y="1353642"/>
          <a:ext cx="8382000" cy="4743306"/>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12"/>
          </p:nvPr>
        </p:nvSpPr>
        <p:spPr/>
        <p:txBody>
          <a:bodyPr>
            <a:normAutofit fontScale="92500"/>
          </a:bodyPr>
          <a:lstStyle/>
          <a:p>
            <a:fld id="{5A95E804-635E-44A7-8A61-D3C03446C3CC}" type="slidenum">
              <a:rPr lang="en-US" smtClean="0"/>
              <a:t>123</a:t>
            </a:fld>
            <a:endParaRPr lang="en-US" dirty="0"/>
          </a:p>
        </p:txBody>
      </p:sp>
      <p:sp>
        <p:nvSpPr>
          <p:cNvPr id="2" name="Title 1"/>
          <p:cNvSpPr>
            <a:spLocks noGrp="1"/>
          </p:cNvSpPr>
          <p:nvPr>
            <p:ph type="title"/>
          </p:nvPr>
        </p:nvSpPr>
        <p:spPr>
          <a:xfrm>
            <a:off x="228600" y="381000"/>
            <a:ext cx="8229600" cy="685800"/>
          </a:xfrm>
        </p:spPr>
        <p:txBody>
          <a:bodyPr>
            <a:normAutofit fontScale="90000"/>
          </a:bodyPr>
          <a:lstStyle/>
          <a:p>
            <a:r>
              <a:rPr lang="en-US" sz="3200" dirty="0">
                <a:solidFill>
                  <a:srgbClr val="000000"/>
                </a:solidFill>
                <a:latin typeface="+mn-lt"/>
              </a:rPr>
              <a:t>Stocks of Highly Enriched Uranium</a:t>
            </a:r>
          </a:p>
        </p:txBody>
      </p:sp>
      <p:sp>
        <p:nvSpPr>
          <p:cNvPr id="9" name="TextBox 8"/>
          <p:cNvSpPr txBox="1"/>
          <p:nvPr/>
        </p:nvSpPr>
        <p:spPr>
          <a:xfrm>
            <a:off x="1866900" y="5943600"/>
            <a:ext cx="1447800" cy="477054"/>
          </a:xfrm>
          <a:prstGeom prst="rect">
            <a:avLst/>
          </a:prstGeom>
          <a:noFill/>
        </p:spPr>
        <p:txBody>
          <a:bodyPr wrap="square" rtlCol="0">
            <a:spAutoFit/>
          </a:bodyPr>
          <a:lstStyle/>
          <a:p>
            <a:pPr algn="ctr"/>
            <a:r>
              <a:rPr lang="en-US" sz="1300" dirty="0"/>
              <a:t>(18 tons)</a:t>
            </a:r>
          </a:p>
          <a:p>
            <a:pPr algn="ctr"/>
            <a:r>
              <a:rPr lang="en-US" sz="1200" dirty="0"/>
              <a:t>± 4  uncertainty</a:t>
            </a:r>
          </a:p>
        </p:txBody>
      </p:sp>
      <p:sp>
        <p:nvSpPr>
          <p:cNvPr id="10" name="TextBox 9"/>
          <p:cNvSpPr txBox="1"/>
          <p:nvPr/>
        </p:nvSpPr>
        <p:spPr>
          <a:xfrm>
            <a:off x="3454400" y="5950754"/>
            <a:ext cx="1447800" cy="292388"/>
          </a:xfrm>
          <a:prstGeom prst="rect">
            <a:avLst/>
          </a:prstGeom>
          <a:noFill/>
        </p:spPr>
        <p:txBody>
          <a:bodyPr wrap="square" rtlCol="0">
            <a:spAutoFit/>
          </a:bodyPr>
          <a:lstStyle/>
          <a:p>
            <a:pPr algn="ctr"/>
            <a:r>
              <a:rPr lang="en-US" sz="1300" dirty="0"/>
              <a:t>(599 tons)</a:t>
            </a:r>
          </a:p>
        </p:txBody>
      </p:sp>
      <p:sp>
        <p:nvSpPr>
          <p:cNvPr id="11" name="TextBox 10"/>
          <p:cNvSpPr txBox="1"/>
          <p:nvPr/>
        </p:nvSpPr>
        <p:spPr>
          <a:xfrm>
            <a:off x="4876800" y="5936903"/>
            <a:ext cx="1600200" cy="307777"/>
          </a:xfrm>
          <a:prstGeom prst="rect">
            <a:avLst/>
          </a:prstGeom>
          <a:noFill/>
        </p:spPr>
        <p:txBody>
          <a:bodyPr wrap="square" rtlCol="0">
            <a:spAutoFit/>
          </a:bodyPr>
          <a:lstStyle/>
          <a:p>
            <a:pPr algn="ctr"/>
            <a:r>
              <a:rPr lang="en-US" sz="1300" dirty="0"/>
              <a:t>(</a:t>
            </a:r>
            <a:r>
              <a:rPr lang="en-US" sz="1400" dirty="0"/>
              <a:t>679</a:t>
            </a:r>
            <a:r>
              <a:rPr lang="en-US" sz="1300" dirty="0"/>
              <a:t> tons)</a:t>
            </a:r>
          </a:p>
        </p:txBody>
      </p:sp>
      <p:sp>
        <p:nvSpPr>
          <p:cNvPr id="12" name="TextBox 11"/>
          <p:cNvSpPr txBox="1"/>
          <p:nvPr/>
        </p:nvSpPr>
        <p:spPr>
          <a:xfrm>
            <a:off x="93279" y="6604084"/>
            <a:ext cx="5186035" cy="230832"/>
          </a:xfrm>
          <a:prstGeom prst="rect">
            <a:avLst/>
          </a:prstGeom>
          <a:noFill/>
        </p:spPr>
        <p:txBody>
          <a:bodyPr wrap="none" rtlCol="0">
            <a:spAutoFit/>
          </a:bodyPr>
          <a:lstStyle/>
          <a:p>
            <a:r>
              <a:rPr lang="en-US" sz="900" dirty="0"/>
              <a:t>Source: </a:t>
            </a:r>
            <a:r>
              <a:rPr lang="en-US" sz="900" dirty="0">
                <a:hlinkClick r:id="rId4"/>
              </a:rPr>
              <a:t>http://fissilematerials.org/library/gfmr13.pdf </a:t>
            </a:r>
            <a:r>
              <a:rPr lang="en-US" sz="900" dirty="0"/>
              <a:t>and </a:t>
            </a:r>
            <a:r>
              <a:rPr lang="en-US" sz="900" dirty="0">
                <a:hlinkClick r:id="rId5"/>
              </a:rPr>
              <a:t>http://fissilematerials.org/library/gfmr10.pdf</a:t>
            </a:r>
            <a:endParaRPr lang="en-US" sz="900" dirty="0"/>
          </a:p>
        </p:txBody>
      </p:sp>
    </p:spTree>
    <p:extLst>
      <p:ext uri="{BB962C8B-B14F-4D97-AF65-F5344CB8AC3E}">
        <p14:creationId xmlns:p14="http://schemas.microsoft.com/office/powerpoint/2010/main" val="72689976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a:spLocks noGrp="1"/>
          </p:cNvSpPr>
          <p:nvPr>
            <p:ph idx="1"/>
          </p:nvPr>
        </p:nvSpPr>
        <p:spPr>
          <a:xfrm>
            <a:off x="4343400" y="2057399"/>
            <a:ext cx="4039381" cy="1771011"/>
          </a:xfrm>
        </p:spPr>
        <p:txBody>
          <a:bodyPr>
            <a:normAutofit/>
          </a:bodyPr>
          <a:lstStyle/>
          <a:p>
            <a:pPr marL="0" indent="0">
              <a:buNone/>
            </a:pPr>
            <a:r>
              <a:rPr lang="en-US" dirty="0"/>
              <a:t>China’s has an estimated surplus of ~19,000 kg HEU</a:t>
            </a:r>
          </a:p>
          <a:p>
            <a:endParaRPr lang="en-US" dirty="0"/>
          </a:p>
        </p:txBody>
      </p:sp>
      <p:sp>
        <p:nvSpPr>
          <p:cNvPr id="5" name="Slide Number Placeholder 4"/>
          <p:cNvSpPr>
            <a:spLocks noGrp="1"/>
          </p:cNvSpPr>
          <p:nvPr>
            <p:ph type="sldNum" sz="quarter" idx="12"/>
          </p:nvPr>
        </p:nvSpPr>
        <p:spPr/>
        <p:txBody>
          <a:bodyPr>
            <a:normAutofit fontScale="92500"/>
          </a:bodyPr>
          <a:lstStyle/>
          <a:p>
            <a:fld id="{5A95E804-635E-44A7-8A61-D3C03446C3CC}" type="slidenum">
              <a:rPr lang="en-US" smtClean="0"/>
              <a:t>124</a:t>
            </a:fld>
            <a:endParaRPr lang="en-US"/>
          </a:p>
        </p:txBody>
      </p:sp>
      <p:sp>
        <p:nvSpPr>
          <p:cNvPr id="2" name="Title 1"/>
          <p:cNvSpPr>
            <a:spLocks noGrp="1"/>
          </p:cNvSpPr>
          <p:nvPr>
            <p:ph type="title"/>
          </p:nvPr>
        </p:nvSpPr>
        <p:spPr>
          <a:xfrm>
            <a:off x="228600" y="609600"/>
            <a:ext cx="8763000" cy="990600"/>
          </a:xfrm>
        </p:spPr>
        <p:txBody>
          <a:bodyPr>
            <a:noAutofit/>
          </a:bodyPr>
          <a:lstStyle/>
          <a:p>
            <a:pPr algn="ctr"/>
            <a:r>
              <a:rPr lang="en-US" sz="3200" dirty="0">
                <a:solidFill>
                  <a:srgbClr val="000000"/>
                </a:solidFill>
                <a:latin typeface="+mn-lt"/>
              </a:rPr>
              <a:t>Projected PRC Enrichment Surpluses Beyond Power Requirements ~ 1,500 Bombs a Year</a:t>
            </a:r>
          </a:p>
        </p:txBody>
      </p:sp>
      <p:sp>
        <p:nvSpPr>
          <p:cNvPr id="7" name="TextBox 6"/>
          <p:cNvSpPr txBox="1"/>
          <p:nvPr/>
        </p:nvSpPr>
        <p:spPr>
          <a:xfrm>
            <a:off x="4343400" y="3417264"/>
            <a:ext cx="3886929" cy="1723549"/>
          </a:xfrm>
          <a:prstGeom prst="rect">
            <a:avLst/>
          </a:prstGeom>
          <a:noFill/>
          <a:ln>
            <a:noFill/>
          </a:ln>
        </p:spPr>
        <p:txBody>
          <a:bodyPr wrap="square" rtlCol="0">
            <a:spAutoFit/>
          </a:bodyPr>
          <a:lstStyle/>
          <a:p>
            <a:r>
              <a:rPr lang="en-US" sz="1600" b="1" dirty="0">
                <a:solidFill>
                  <a:srgbClr val="000000"/>
                </a:solidFill>
              </a:rPr>
              <a:t>232 SWU required to make 1 kg HEU</a:t>
            </a:r>
          </a:p>
          <a:p>
            <a:r>
              <a:rPr lang="en-US" sz="1400" dirty="0">
                <a:solidFill>
                  <a:srgbClr val="000000"/>
                </a:solidFill>
              </a:rPr>
              <a:t>Conservatively, in 2020, over 2,500 weapons worth for PRC, over 300 for Japan</a:t>
            </a:r>
          </a:p>
          <a:p>
            <a:r>
              <a:rPr lang="en-US" sz="1600" dirty="0">
                <a:solidFill>
                  <a:srgbClr val="000000"/>
                </a:solidFill>
              </a:rPr>
              <a:t> </a:t>
            </a:r>
          </a:p>
          <a:p>
            <a:r>
              <a:rPr lang="en-US" sz="1600" b="1" dirty="0">
                <a:solidFill>
                  <a:srgbClr val="000000"/>
                </a:solidFill>
              </a:rPr>
              <a:t>120,000 SWU required to refuel 1-GWe reactor with LEU annually</a:t>
            </a:r>
            <a:r>
              <a:rPr lang="en-US" sz="1600" dirty="0">
                <a:solidFill>
                  <a:srgbClr val="000000"/>
                </a:solidFill>
              </a:rPr>
              <a:t> </a:t>
            </a:r>
            <a:br>
              <a:rPr lang="en-US" sz="1600" dirty="0">
                <a:solidFill>
                  <a:srgbClr val="000000"/>
                </a:solidFill>
              </a:rPr>
            </a:br>
            <a:r>
              <a:rPr lang="en-US" sz="1400" dirty="0">
                <a:solidFill>
                  <a:srgbClr val="000000"/>
                </a:solidFill>
              </a:rPr>
              <a:t>(66 </a:t>
            </a:r>
            <a:r>
              <a:rPr lang="en-US" sz="1400" dirty="0" err="1">
                <a:solidFill>
                  <a:srgbClr val="000000"/>
                </a:solidFill>
              </a:rPr>
              <a:t>GWe</a:t>
            </a:r>
            <a:r>
              <a:rPr lang="en-US" sz="1400" dirty="0">
                <a:solidFill>
                  <a:srgbClr val="000000"/>
                </a:solidFill>
              </a:rPr>
              <a:t> PRC, 12.5 </a:t>
            </a:r>
            <a:r>
              <a:rPr lang="en-US" sz="1400" dirty="0" err="1">
                <a:solidFill>
                  <a:srgbClr val="000000"/>
                </a:solidFill>
              </a:rPr>
              <a:t>GWe</a:t>
            </a:r>
            <a:r>
              <a:rPr lang="en-US" sz="1400" dirty="0">
                <a:solidFill>
                  <a:srgbClr val="000000"/>
                </a:solidFill>
              </a:rPr>
              <a:t> Japan in 2020)</a:t>
            </a:r>
          </a:p>
        </p:txBody>
      </p:sp>
      <p:pic>
        <p:nvPicPr>
          <p:cNvPr id="1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008" y="2057399"/>
            <a:ext cx="3396992" cy="3073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p:nvSpPr>
        <p:spPr>
          <a:xfrm>
            <a:off x="413008" y="5140813"/>
            <a:ext cx="3396992" cy="338554"/>
          </a:xfrm>
          <a:prstGeom prst="rect">
            <a:avLst/>
          </a:prstGeom>
          <a:noFill/>
        </p:spPr>
        <p:txBody>
          <a:bodyPr wrap="square" rtlCol="0">
            <a:spAutoFit/>
          </a:bodyPr>
          <a:lstStyle/>
          <a:p>
            <a:pPr algn="ctr"/>
            <a:r>
              <a:rPr lang="en-US" sz="1600" b="1" dirty="0" err="1">
                <a:solidFill>
                  <a:srgbClr val="000000"/>
                </a:solidFill>
              </a:rPr>
              <a:t>Hanzhong</a:t>
            </a:r>
            <a:r>
              <a:rPr lang="en-US" sz="1600" b="1" dirty="0">
                <a:solidFill>
                  <a:srgbClr val="000000"/>
                </a:solidFill>
              </a:rPr>
              <a:t> and </a:t>
            </a:r>
            <a:r>
              <a:rPr lang="en-US" sz="1600" b="1" dirty="0" err="1">
                <a:solidFill>
                  <a:srgbClr val="000000"/>
                </a:solidFill>
              </a:rPr>
              <a:t>Lanzhow</a:t>
            </a:r>
            <a:endParaRPr lang="en-US" sz="1600" b="1" dirty="0">
              <a:solidFill>
                <a:srgbClr val="000000"/>
              </a:solidFill>
            </a:endParaRPr>
          </a:p>
        </p:txBody>
      </p:sp>
    </p:spTree>
    <p:extLst>
      <p:ext uri="{BB962C8B-B14F-4D97-AF65-F5344CB8AC3E}">
        <p14:creationId xmlns:p14="http://schemas.microsoft.com/office/powerpoint/2010/main" val="176044300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71800" y="-1828800"/>
            <a:ext cx="8097129" cy="6781800"/>
          </a:xfrm>
        </p:spPr>
      </p:pic>
      <p:sp>
        <p:nvSpPr>
          <p:cNvPr id="5" name="Slide Number Placeholder 4"/>
          <p:cNvSpPr>
            <a:spLocks noGrp="1"/>
          </p:cNvSpPr>
          <p:nvPr>
            <p:ph type="sldNum" sz="quarter" idx="12"/>
          </p:nvPr>
        </p:nvSpPr>
        <p:spPr/>
        <p:txBody>
          <a:bodyPr>
            <a:normAutofit/>
          </a:bodyPr>
          <a:lstStyle/>
          <a:p>
            <a:fld id="{5A95E804-635E-44A7-8A61-D3C03446C3CC}" type="slidenum">
              <a:rPr lang="en-US" smtClean="0"/>
              <a:t>125</a:t>
            </a:fld>
            <a:endParaRPr lang="en-US"/>
          </a:p>
        </p:txBody>
      </p:sp>
      <p:sp>
        <p:nvSpPr>
          <p:cNvPr id="2" name="Title 1"/>
          <p:cNvSpPr>
            <a:spLocks noGrp="1"/>
          </p:cNvSpPr>
          <p:nvPr>
            <p:ph type="title"/>
          </p:nvPr>
        </p:nvSpPr>
        <p:spPr>
          <a:xfrm>
            <a:off x="152400" y="381000"/>
            <a:ext cx="9182100" cy="990600"/>
          </a:xfrm>
        </p:spPr>
        <p:txBody>
          <a:bodyPr>
            <a:noAutofit/>
          </a:bodyPr>
          <a:lstStyle/>
          <a:p>
            <a:r>
              <a:rPr lang="en-US" sz="3200" dirty="0">
                <a:solidFill>
                  <a:srgbClr val="000000"/>
                </a:solidFill>
                <a:latin typeface="+mn-lt"/>
              </a:rPr>
              <a:t>Projected Uranium Enrichment Surpluses in </a:t>
            </a:r>
            <a:br>
              <a:rPr lang="en-US" sz="3200" dirty="0">
                <a:solidFill>
                  <a:srgbClr val="000000"/>
                </a:solidFill>
                <a:latin typeface="+mn-lt"/>
              </a:rPr>
            </a:br>
            <a:r>
              <a:rPr lang="en-US" sz="3200" dirty="0">
                <a:solidFill>
                  <a:srgbClr val="000000"/>
                </a:solidFill>
                <a:latin typeface="+mn-lt"/>
              </a:rPr>
              <a:t>East Asia</a:t>
            </a:r>
          </a:p>
        </p:txBody>
      </p:sp>
      <p:sp>
        <p:nvSpPr>
          <p:cNvPr id="9" name="AutoShape 5"/>
          <p:cNvSpPr>
            <a:spLocks/>
          </p:cNvSpPr>
          <p:nvPr/>
        </p:nvSpPr>
        <p:spPr bwMode="auto">
          <a:xfrm>
            <a:off x="-232162" y="4587507"/>
            <a:ext cx="4118362" cy="6202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lstStyle>
            <a:lvl1pPr>
              <a:defRPr sz="1200">
                <a:solidFill>
                  <a:srgbClr val="000000"/>
                </a:solidFill>
                <a:latin typeface="Helvetica" charset="0"/>
                <a:ea typeface="Helvetica" charset="0"/>
                <a:cs typeface="Helvetica" charset="0"/>
                <a:sym typeface="Helvetica" charset="0"/>
              </a:defRPr>
            </a:lvl1pPr>
            <a:lvl2pPr>
              <a:defRPr sz="1200">
                <a:solidFill>
                  <a:srgbClr val="000000"/>
                </a:solidFill>
                <a:latin typeface="Helvetica" charset="0"/>
                <a:ea typeface="Helvetica" charset="0"/>
                <a:cs typeface="Helvetica" charset="0"/>
                <a:sym typeface="Helvetica" charset="0"/>
              </a:defRPr>
            </a:lvl2pPr>
            <a:lvl3pPr>
              <a:defRPr sz="1200">
                <a:solidFill>
                  <a:srgbClr val="000000"/>
                </a:solidFill>
                <a:latin typeface="Helvetica" charset="0"/>
                <a:ea typeface="Helvetica" charset="0"/>
                <a:cs typeface="Helvetica" charset="0"/>
                <a:sym typeface="Helvetica" charset="0"/>
              </a:defRPr>
            </a:lvl3pPr>
            <a:lvl4pPr>
              <a:defRPr sz="1200">
                <a:solidFill>
                  <a:srgbClr val="000000"/>
                </a:solidFill>
                <a:latin typeface="Helvetica" charset="0"/>
                <a:ea typeface="Helvetica" charset="0"/>
                <a:cs typeface="Helvetica" charset="0"/>
                <a:sym typeface="Helvetica" charset="0"/>
              </a:defRPr>
            </a:lvl4pPr>
            <a:lvl5pPr>
              <a:defRPr sz="1200">
                <a:solidFill>
                  <a:srgbClr val="000000"/>
                </a:solidFill>
                <a:latin typeface="Helvetica" charset="0"/>
                <a:ea typeface="Helvetica" charset="0"/>
                <a:cs typeface="Helvetica" charset="0"/>
                <a:sym typeface="Helvetica" charset="0"/>
              </a:defRPr>
            </a:lvl5pPr>
            <a:lvl6pPr marL="13716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6pPr>
            <a:lvl7pPr marL="18288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7pPr>
            <a:lvl8pPr marL="22860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8pPr>
            <a:lvl9pPr marL="274320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9pPr>
          </a:lstStyle>
          <a:p>
            <a:pPr algn="ctr"/>
            <a:r>
              <a:rPr lang="en-US" altLang="en-US" sz="1600" b="1" dirty="0">
                <a:latin typeface="+mn-lt"/>
                <a:cs typeface="Arial" pitchFamily="34" charset="0"/>
                <a:sym typeface="Arial" pitchFamily="34" charset="0"/>
              </a:rPr>
              <a:t>Projected enrichment </a:t>
            </a:r>
          </a:p>
          <a:p>
            <a:pPr algn="ctr"/>
            <a:r>
              <a:rPr lang="en-US" altLang="en-US" sz="1600" b="1" dirty="0">
                <a:latin typeface="+mn-lt"/>
                <a:cs typeface="Arial" pitchFamily="34" charset="0"/>
                <a:sym typeface="Arial" pitchFamily="34" charset="0"/>
              </a:rPr>
              <a:t>supply vs demand until 2035</a:t>
            </a:r>
            <a:endParaRPr lang="en-US" altLang="en-US" sz="1100" b="1" dirty="0">
              <a:latin typeface="+mn-lt"/>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3886200"/>
            <a:ext cx="5257800" cy="287372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 y="1676400"/>
            <a:ext cx="4191000" cy="2845563"/>
          </a:xfrm>
          <a:prstGeom prst="rect">
            <a:avLst/>
          </a:prstGeom>
        </p:spPr>
      </p:pic>
    </p:spTree>
    <p:extLst>
      <p:ext uri="{BB962C8B-B14F-4D97-AF65-F5344CB8AC3E}">
        <p14:creationId xmlns:p14="http://schemas.microsoft.com/office/powerpoint/2010/main" val="162228395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815490565"/>
              </p:ext>
            </p:extLst>
          </p:nvPr>
        </p:nvGraphicFramePr>
        <p:xfrm>
          <a:off x="228600" y="1447800"/>
          <a:ext cx="8686800" cy="4668112"/>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12"/>
          </p:nvPr>
        </p:nvSpPr>
        <p:spPr/>
        <p:txBody>
          <a:bodyPr>
            <a:normAutofit/>
          </a:bodyPr>
          <a:lstStyle/>
          <a:p>
            <a:fld id="{5A95E804-635E-44A7-8A61-D3C03446C3CC}" type="slidenum">
              <a:rPr lang="en-US" smtClean="0"/>
              <a:t>126</a:t>
            </a:fld>
            <a:endParaRPr lang="en-US" dirty="0"/>
          </a:p>
        </p:txBody>
      </p:sp>
      <p:sp>
        <p:nvSpPr>
          <p:cNvPr id="8" name="Title 7"/>
          <p:cNvSpPr>
            <a:spLocks noGrp="1"/>
          </p:cNvSpPr>
          <p:nvPr>
            <p:ph type="title"/>
          </p:nvPr>
        </p:nvSpPr>
        <p:spPr>
          <a:xfrm>
            <a:off x="457200" y="381000"/>
            <a:ext cx="8229600" cy="990600"/>
          </a:xfrm>
        </p:spPr>
        <p:txBody>
          <a:bodyPr>
            <a:normAutofit/>
          </a:bodyPr>
          <a:lstStyle/>
          <a:p>
            <a:r>
              <a:rPr lang="en-US" dirty="0">
                <a:solidFill>
                  <a:srgbClr val="000000"/>
                </a:solidFill>
                <a:latin typeface="+mn-lt"/>
              </a:rPr>
              <a:t>Tons of Separated Plutonium</a:t>
            </a:r>
          </a:p>
        </p:txBody>
      </p:sp>
      <p:sp>
        <p:nvSpPr>
          <p:cNvPr id="4" name="TextBox 3"/>
          <p:cNvSpPr txBox="1"/>
          <p:nvPr/>
        </p:nvSpPr>
        <p:spPr>
          <a:xfrm>
            <a:off x="1752600" y="5877384"/>
            <a:ext cx="1447800" cy="492443"/>
          </a:xfrm>
          <a:prstGeom prst="rect">
            <a:avLst/>
          </a:prstGeom>
          <a:noFill/>
        </p:spPr>
        <p:txBody>
          <a:bodyPr wrap="square" rtlCol="0">
            <a:spAutoFit/>
          </a:bodyPr>
          <a:lstStyle/>
          <a:p>
            <a:pPr algn="ctr"/>
            <a:r>
              <a:rPr lang="en-US" sz="1300" dirty="0"/>
              <a:t>(1.8 tons assumed)</a:t>
            </a:r>
            <a:endParaRPr lang="en-US" sz="1200" dirty="0"/>
          </a:p>
        </p:txBody>
      </p:sp>
      <p:sp>
        <p:nvSpPr>
          <p:cNvPr id="5" name="TextBox 4"/>
          <p:cNvSpPr txBox="1"/>
          <p:nvPr/>
        </p:nvSpPr>
        <p:spPr>
          <a:xfrm>
            <a:off x="3576959" y="5889291"/>
            <a:ext cx="918841" cy="292388"/>
          </a:xfrm>
          <a:prstGeom prst="rect">
            <a:avLst/>
          </a:prstGeom>
          <a:noFill/>
        </p:spPr>
        <p:txBody>
          <a:bodyPr wrap="none" rtlCol="0">
            <a:spAutoFit/>
          </a:bodyPr>
          <a:lstStyle/>
          <a:p>
            <a:r>
              <a:rPr lang="en-US" sz="1300" dirty="0"/>
              <a:t>(87.6 tons)</a:t>
            </a:r>
          </a:p>
        </p:txBody>
      </p:sp>
      <p:sp>
        <p:nvSpPr>
          <p:cNvPr id="6" name="TextBox 5"/>
          <p:cNvSpPr txBox="1"/>
          <p:nvPr/>
        </p:nvSpPr>
        <p:spPr>
          <a:xfrm>
            <a:off x="4800600" y="5889291"/>
            <a:ext cx="1600200" cy="707886"/>
          </a:xfrm>
          <a:prstGeom prst="rect">
            <a:avLst/>
          </a:prstGeom>
          <a:noFill/>
        </p:spPr>
        <p:txBody>
          <a:bodyPr wrap="square" rtlCol="0">
            <a:spAutoFit/>
          </a:bodyPr>
          <a:lstStyle/>
          <a:p>
            <a:pPr algn="ctr"/>
            <a:r>
              <a:rPr lang="en-US" sz="1300" dirty="0"/>
              <a:t>(169.5-185.5 tons)</a:t>
            </a:r>
          </a:p>
          <a:p>
            <a:pPr algn="ctr"/>
            <a:r>
              <a:rPr lang="en-US" sz="1400" dirty="0"/>
              <a:t>±  </a:t>
            </a:r>
            <a:r>
              <a:rPr lang="en-US" sz="1300" dirty="0"/>
              <a:t>8 tons </a:t>
            </a:r>
            <a:br>
              <a:rPr lang="en-US" sz="1300" dirty="0"/>
            </a:br>
            <a:r>
              <a:rPr lang="en-US" sz="1300" dirty="0"/>
              <a:t>uncertainty</a:t>
            </a:r>
          </a:p>
        </p:txBody>
      </p:sp>
      <p:sp>
        <p:nvSpPr>
          <p:cNvPr id="7" name="TextBox 6"/>
          <p:cNvSpPr txBox="1"/>
          <p:nvPr/>
        </p:nvSpPr>
        <p:spPr>
          <a:xfrm>
            <a:off x="93279" y="6604084"/>
            <a:ext cx="5186035" cy="230832"/>
          </a:xfrm>
          <a:prstGeom prst="rect">
            <a:avLst/>
          </a:prstGeom>
          <a:noFill/>
        </p:spPr>
        <p:txBody>
          <a:bodyPr wrap="none" rtlCol="0">
            <a:spAutoFit/>
          </a:bodyPr>
          <a:lstStyle/>
          <a:p>
            <a:r>
              <a:rPr lang="en-US" sz="900" dirty="0"/>
              <a:t>Source: </a:t>
            </a:r>
            <a:r>
              <a:rPr lang="en-US" sz="900" dirty="0">
                <a:hlinkClick r:id="rId4"/>
              </a:rPr>
              <a:t>http://fissilematerials.org/library/gfmr13.pdf </a:t>
            </a:r>
            <a:r>
              <a:rPr lang="en-US" sz="900" dirty="0"/>
              <a:t>and </a:t>
            </a:r>
            <a:r>
              <a:rPr lang="en-US" sz="900" dirty="0">
                <a:hlinkClick r:id="rId5"/>
              </a:rPr>
              <a:t>http://fissilematerials.org/library/gfmr10.pdf</a:t>
            </a:r>
            <a:endParaRPr lang="en-US" sz="900" dirty="0"/>
          </a:p>
        </p:txBody>
      </p:sp>
    </p:spTree>
    <p:extLst>
      <p:ext uri="{BB962C8B-B14F-4D97-AF65-F5344CB8AC3E}">
        <p14:creationId xmlns:p14="http://schemas.microsoft.com/office/powerpoint/2010/main" val="243828748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981200"/>
            <a:ext cx="5112658" cy="4267200"/>
          </a:xfrm>
        </p:spPr>
        <p:txBody>
          <a:bodyPr>
            <a:normAutofit/>
          </a:bodyPr>
          <a:lstStyle/>
          <a:p>
            <a:pPr marL="463550" indent="-354013">
              <a:spcAft>
                <a:spcPts val="1200"/>
              </a:spcAft>
              <a:buSzPct val="100000"/>
            </a:pPr>
            <a:r>
              <a:rPr lang="en-US" sz="2200" dirty="0"/>
              <a:t>PRC has only 2 plutonium production reactors</a:t>
            </a:r>
          </a:p>
          <a:p>
            <a:pPr marL="463550" indent="-354013">
              <a:spcAft>
                <a:spcPts val="1200"/>
              </a:spcAft>
              <a:buSzPct val="100000"/>
            </a:pPr>
            <a:r>
              <a:rPr lang="en-US" sz="2200" dirty="0"/>
              <a:t>One is being dismantled</a:t>
            </a:r>
          </a:p>
          <a:p>
            <a:pPr marL="463550" indent="-354013">
              <a:spcAft>
                <a:spcPts val="1200"/>
              </a:spcAft>
              <a:buSzPct val="100000"/>
            </a:pPr>
            <a:r>
              <a:rPr lang="en-US" sz="2200" dirty="0"/>
              <a:t>One hasn’t operated since the early 1990s</a:t>
            </a:r>
          </a:p>
          <a:p>
            <a:pPr marL="463550" indent="-354013">
              <a:spcAft>
                <a:spcPts val="1200"/>
              </a:spcAft>
              <a:buSzPct val="100000"/>
            </a:pPr>
            <a:r>
              <a:rPr lang="en-US" sz="2200" dirty="0"/>
              <a:t>If restarted, the single reactor could produce roughly 300kg of plutonium a year, only enough to make roughly 75 plutonium triggers or bombs.</a:t>
            </a:r>
          </a:p>
        </p:txBody>
      </p:sp>
      <p:sp>
        <p:nvSpPr>
          <p:cNvPr id="6" name="Slide Number Placeholder 5"/>
          <p:cNvSpPr>
            <a:spLocks noGrp="1"/>
          </p:cNvSpPr>
          <p:nvPr>
            <p:ph type="sldNum" sz="quarter" idx="12"/>
          </p:nvPr>
        </p:nvSpPr>
        <p:spPr/>
        <p:txBody>
          <a:bodyPr>
            <a:normAutofit/>
          </a:bodyPr>
          <a:lstStyle/>
          <a:p>
            <a:fld id="{5A95E804-635E-44A7-8A61-D3C03446C3CC}" type="slidenum">
              <a:rPr lang="en-US" smtClean="0"/>
              <a:t>127</a:t>
            </a:fld>
            <a:endParaRPr lang="en-US" dirty="0"/>
          </a:p>
        </p:txBody>
      </p:sp>
      <p:sp>
        <p:nvSpPr>
          <p:cNvPr id="2" name="Title 1"/>
          <p:cNvSpPr>
            <a:spLocks noGrp="1"/>
          </p:cNvSpPr>
          <p:nvPr>
            <p:ph type="title"/>
          </p:nvPr>
        </p:nvSpPr>
        <p:spPr>
          <a:xfrm>
            <a:off x="304797" y="304800"/>
            <a:ext cx="8710554" cy="1396129"/>
          </a:xfrm>
        </p:spPr>
        <p:txBody>
          <a:bodyPr>
            <a:noAutofit/>
          </a:bodyPr>
          <a:lstStyle/>
          <a:p>
            <a:r>
              <a:rPr lang="en-US" sz="3200" dirty="0">
                <a:solidFill>
                  <a:srgbClr val="000000"/>
                </a:solidFill>
              </a:rPr>
              <a:t>PRC’s Limited Plutonium Production Capacity Is the Bottleneck to Many More Weapons</a:t>
            </a:r>
          </a:p>
        </p:txBody>
      </p:sp>
      <p:pic>
        <p:nvPicPr>
          <p:cNvPr id="1026" name="Picture 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417457" y="2120842"/>
            <a:ext cx="3597894" cy="217604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 name="TextBox 4"/>
          <p:cNvSpPr txBox="1"/>
          <p:nvPr/>
        </p:nvSpPr>
        <p:spPr>
          <a:xfrm>
            <a:off x="5478588" y="4341911"/>
            <a:ext cx="3475631" cy="307777"/>
          </a:xfrm>
          <a:prstGeom prst="rect">
            <a:avLst/>
          </a:prstGeom>
          <a:noFill/>
        </p:spPr>
        <p:txBody>
          <a:bodyPr wrap="none" rtlCol="0">
            <a:spAutoFit/>
          </a:bodyPr>
          <a:lstStyle/>
          <a:p>
            <a:r>
              <a:rPr lang="en-US" sz="1400" dirty="0"/>
              <a:t>Jiuquan plutonium production reactor</a:t>
            </a:r>
          </a:p>
        </p:txBody>
      </p:sp>
    </p:spTree>
    <p:extLst>
      <p:ext uri="{BB962C8B-B14F-4D97-AF65-F5344CB8AC3E}">
        <p14:creationId xmlns:p14="http://schemas.microsoft.com/office/powerpoint/2010/main" val="114162509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0" y="1461701"/>
            <a:ext cx="3962400" cy="4876800"/>
          </a:xfrm>
        </p:spPr>
        <p:txBody>
          <a:bodyPr/>
          <a:lstStyle/>
          <a:p>
            <a:endParaRPr lang="en-US" dirty="0"/>
          </a:p>
          <a:p>
            <a:r>
              <a:rPr lang="en-US" sz="2400" b="0" dirty="0">
                <a:solidFill>
                  <a:srgbClr val="000000"/>
                </a:solidFill>
                <a:latin typeface="+mj-lt"/>
              </a:rPr>
              <a:t>Two Candu-6 reactors (600 MWe each) at Qinshan</a:t>
            </a:r>
          </a:p>
          <a:p>
            <a:r>
              <a:rPr lang="en-US" sz="2400" b="0" dirty="0">
                <a:solidFill>
                  <a:srgbClr val="000000"/>
                </a:solidFill>
                <a:latin typeface="+mj-lt"/>
              </a:rPr>
              <a:t>Capable of producing ~650 kilograms of plutonium a year</a:t>
            </a:r>
          </a:p>
          <a:p>
            <a:r>
              <a:rPr lang="en-US" sz="2400" b="0" dirty="0">
                <a:solidFill>
                  <a:srgbClr val="000000"/>
                </a:solidFill>
                <a:latin typeface="+mj-lt"/>
              </a:rPr>
              <a:t>Sufficient for roughly &gt;100 bombs a year</a:t>
            </a:r>
          </a:p>
        </p:txBody>
      </p:sp>
      <p:sp>
        <p:nvSpPr>
          <p:cNvPr id="5" name="Slide Number Placeholder 4"/>
          <p:cNvSpPr>
            <a:spLocks noGrp="1"/>
          </p:cNvSpPr>
          <p:nvPr>
            <p:ph type="sldNum" sz="quarter" idx="12"/>
          </p:nvPr>
        </p:nvSpPr>
        <p:spPr/>
        <p:txBody>
          <a:bodyPr>
            <a:normAutofit/>
          </a:bodyPr>
          <a:lstStyle/>
          <a:p>
            <a:fld id="{5A95E804-635E-44A7-8A61-D3C03446C3CC}" type="slidenum">
              <a:rPr lang="en-US" smtClean="0"/>
              <a:t>128</a:t>
            </a:fld>
            <a:endParaRPr lang="en-US" dirty="0"/>
          </a:p>
        </p:txBody>
      </p:sp>
      <p:sp>
        <p:nvSpPr>
          <p:cNvPr id="2" name="Title 1"/>
          <p:cNvSpPr>
            <a:spLocks noGrp="1"/>
          </p:cNvSpPr>
          <p:nvPr>
            <p:ph type="title"/>
          </p:nvPr>
        </p:nvSpPr>
        <p:spPr>
          <a:xfrm>
            <a:off x="304799" y="609600"/>
            <a:ext cx="8621161" cy="1080200"/>
          </a:xfrm>
        </p:spPr>
        <p:txBody>
          <a:bodyPr>
            <a:noAutofit/>
          </a:bodyPr>
          <a:lstStyle/>
          <a:p>
            <a:r>
              <a:rPr lang="en-US" sz="3200" dirty="0">
                <a:solidFill>
                  <a:srgbClr val="000000"/>
                </a:solidFill>
                <a:latin typeface="+mn-lt"/>
              </a:rPr>
              <a:t>PRC’s Most Immediate Alternative Plutonium Production Option:  Its Heavy Water Reactors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2019300"/>
            <a:ext cx="4648200" cy="2819400"/>
          </a:xfrm>
          <a:prstGeom prst="rect">
            <a:avLst/>
          </a:prstGeom>
        </p:spPr>
      </p:pic>
      <p:sp>
        <p:nvSpPr>
          <p:cNvPr id="7" name="TextBox 6"/>
          <p:cNvSpPr txBox="1"/>
          <p:nvPr/>
        </p:nvSpPr>
        <p:spPr>
          <a:xfrm>
            <a:off x="571500" y="4966900"/>
            <a:ext cx="4267200" cy="276999"/>
          </a:xfrm>
          <a:prstGeom prst="rect">
            <a:avLst/>
          </a:prstGeom>
          <a:noFill/>
        </p:spPr>
        <p:txBody>
          <a:bodyPr wrap="square" rtlCol="0">
            <a:spAutoFit/>
          </a:bodyPr>
          <a:lstStyle/>
          <a:p>
            <a:r>
              <a:rPr lang="en-US" sz="1200" dirty="0"/>
              <a:t>Source: https://en.wikipedia.org/wiki/CANDU_reactor</a:t>
            </a:r>
          </a:p>
        </p:txBody>
      </p:sp>
    </p:spTree>
    <p:extLst>
      <p:ext uri="{BB962C8B-B14F-4D97-AF65-F5344CB8AC3E}">
        <p14:creationId xmlns:p14="http://schemas.microsoft.com/office/powerpoint/2010/main" val="161920519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rmAutofit/>
          </a:bodyPr>
          <a:lstStyle/>
          <a:p>
            <a:fld id="{5A95E804-635E-44A7-8A61-D3C03446C3CC}" type="slidenum">
              <a:rPr lang="en-US" smtClean="0"/>
              <a:t>129</a:t>
            </a:fld>
            <a:endParaRPr lang="en-US" dirty="0"/>
          </a:p>
        </p:txBody>
      </p:sp>
      <p:sp>
        <p:nvSpPr>
          <p:cNvPr id="2" name="Title 1"/>
          <p:cNvSpPr>
            <a:spLocks noGrp="1"/>
          </p:cNvSpPr>
          <p:nvPr>
            <p:ph type="title"/>
          </p:nvPr>
        </p:nvSpPr>
        <p:spPr>
          <a:xfrm>
            <a:off x="217158" y="533400"/>
            <a:ext cx="8686800" cy="990600"/>
          </a:xfrm>
        </p:spPr>
        <p:txBody>
          <a:bodyPr>
            <a:noAutofit/>
          </a:bodyPr>
          <a:lstStyle/>
          <a:p>
            <a:r>
              <a:rPr lang="en-US" sz="3200" dirty="0">
                <a:solidFill>
                  <a:srgbClr val="000000"/>
                </a:solidFill>
                <a:latin typeface="+mn-lt"/>
              </a:rPr>
              <a:t>1987: Reagan Administration Proposed Using WPSS LWR to Make Weapons Plutonium</a:t>
            </a:r>
          </a:p>
        </p:txBody>
      </p:sp>
      <p:pic>
        <p:nvPicPr>
          <p:cNvPr id="5122" name="Picture 2" descr="http://www.historylink.org/db_images/WPPSS5.jpeg"/>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752600" y="1981200"/>
            <a:ext cx="5660569" cy="39624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676400" y="5943600"/>
            <a:ext cx="5900526" cy="276999"/>
          </a:xfrm>
          <a:prstGeom prst="rect">
            <a:avLst/>
          </a:prstGeom>
          <a:noFill/>
        </p:spPr>
        <p:txBody>
          <a:bodyPr wrap="none" rtlCol="0">
            <a:spAutoFit/>
          </a:bodyPr>
          <a:lstStyle/>
          <a:p>
            <a:r>
              <a:rPr lang="en-US" sz="1200" dirty="0"/>
              <a:t>Source: http://www.historylink.org/index.cfm?DisplayPage=output.cfm&amp;File_Id=5482</a:t>
            </a:r>
          </a:p>
        </p:txBody>
      </p:sp>
    </p:spTree>
    <p:extLst>
      <p:ext uri="{BB962C8B-B14F-4D97-AF65-F5344CB8AC3E}">
        <p14:creationId xmlns:p14="http://schemas.microsoft.com/office/powerpoint/2010/main" val="211701955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986464" y="2590800"/>
            <a:ext cx="2971800" cy="3885679"/>
          </a:xfrm>
          <a:prstGeom prst="rect">
            <a:avLst/>
          </a:prstGeom>
          <a:noFill/>
        </p:spPr>
        <p:txBody>
          <a:bodyPr wrap="square" rtlCol="0">
            <a:spAutoFit/>
          </a:bodyPr>
          <a:lstStyle/>
          <a:p>
            <a:pPr marL="171450" indent="-171450">
              <a:spcAft>
                <a:spcPts val="900"/>
              </a:spcAft>
              <a:buFont typeface="Arial" panose="020B0604020202020204" pitchFamily="34" charset="0"/>
              <a:buChar char="•"/>
            </a:pPr>
            <a:r>
              <a:rPr lang="en-US" sz="1400" dirty="0"/>
              <a:t>4 kg weapons-grade Pu assumed per bomb based on DOE estimate.</a:t>
            </a:r>
          </a:p>
          <a:p>
            <a:pPr marL="171450" indent="-171450">
              <a:spcAft>
                <a:spcPts val="900"/>
              </a:spcAft>
              <a:buFont typeface="Arial" panose="020B0604020202020204" pitchFamily="34" charset="0"/>
              <a:buChar char="•"/>
            </a:pPr>
            <a:r>
              <a:rPr lang="en-US" sz="1400" dirty="0"/>
              <a:t>5.2 kg reactor-grade Pu assumed per bomb based on estimate by Richard L. Garwin (see </a:t>
            </a:r>
            <a:r>
              <a:rPr lang="en-US" sz="1400" dirty="0">
                <a:hlinkClick r:id="rId3"/>
              </a:rPr>
              <a:t>http://fas.org/rlg/980826-pu.htm</a:t>
            </a:r>
            <a:r>
              <a:rPr lang="en-US" sz="1400" dirty="0"/>
              <a:t>)</a:t>
            </a:r>
          </a:p>
          <a:p>
            <a:pPr marL="171450" indent="-171450">
              <a:spcAft>
                <a:spcPts val="900"/>
              </a:spcAft>
              <a:buFont typeface="Arial" panose="020B0604020202020204" pitchFamily="34" charset="0"/>
              <a:buChar char="•"/>
            </a:pPr>
            <a:r>
              <a:rPr lang="en-US" sz="1400" dirty="0"/>
              <a:t>150 kg weapons-grade Pu conservatively assumed per reactor year (see page 64, </a:t>
            </a:r>
            <a:r>
              <a:rPr lang="en-US" sz="1400" dirty="0">
                <a:hlinkClick r:id="rId4"/>
              </a:rPr>
              <a:t>http://fsi.stanford.edu/sites/default/files/VAF-June.pdf</a:t>
            </a:r>
            <a:r>
              <a:rPr lang="en-US" sz="1400" dirty="0"/>
              <a:t>)</a:t>
            </a:r>
          </a:p>
          <a:p>
            <a:pPr marL="171450" indent="-171450">
              <a:spcAft>
                <a:spcPts val="900"/>
              </a:spcAft>
              <a:buFont typeface="Arial" panose="020B0604020202020204" pitchFamily="34" charset="0"/>
              <a:buChar char="•"/>
            </a:pPr>
            <a:r>
              <a:rPr lang="en-US" sz="1400" dirty="0"/>
              <a:t>250 kg reactor-grade Pu conservatively assumed per reactor year. </a:t>
            </a:r>
          </a:p>
        </p:txBody>
      </p:sp>
      <p:sp>
        <p:nvSpPr>
          <p:cNvPr id="7" name="Title 1"/>
          <p:cNvSpPr txBox="1">
            <a:spLocks/>
          </p:cNvSpPr>
          <p:nvPr/>
        </p:nvSpPr>
        <p:spPr>
          <a:xfrm>
            <a:off x="152400" y="228600"/>
            <a:ext cx="8805864" cy="10668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0000"/>
                </a:solidFill>
                <a:latin typeface="+mn-lt"/>
              </a:rPr>
              <a:t>HOW MUCH PLUTONIUM COULD A 1 GWE LWR GENERATE/YEAR? </a:t>
            </a:r>
          </a:p>
        </p:txBody>
      </p:sp>
      <p:sp>
        <p:nvSpPr>
          <p:cNvPr id="9" name="TextBox 8"/>
          <p:cNvSpPr txBox="1"/>
          <p:nvPr/>
        </p:nvSpPr>
        <p:spPr>
          <a:xfrm>
            <a:off x="2209800" y="5956756"/>
            <a:ext cx="762000" cy="215444"/>
          </a:xfrm>
          <a:prstGeom prst="rect">
            <a:avLst/>
          </a:prstGeom>
          <a:noFill/>
        </p:spPr>
        <p:txBody>
          <a:bodyPr wrap="square" rtlCol="0">
            <a:spAutoFit/>
          </a:bodyPr>
          <a:lstStyle/>
          <a:p>
            <a:r>
              <a:rPr lang="en-US" sz="800" b="1" dirty="0">
                <a:solidFill>
                  <a:schemeClr val="bg1"/>
                </a:solidFill>
              </a:rPr>
              <a:t>250 kg</a:t>
            </a:r>
          </a:p>
        </p:txBody>
      </p:sp>
      <p:sp>
        <p:nvSpPr>
          <p:cNvPr id="11" name="TextBox 10"/>
          <p:cNvSpPr txBox="1"/>
          <p:nvPr/>
        </p:nvSpPr>
        <p:spPr>
          <a:xfrm>
            <a:off x="4495800" y="5943600"/>
            <a:ext cx="762000" cy="230832"/>
          </a:xfrm>
          <a:prstGeom prst="rect">
            <a:avLst/>
          </a:prstGeom>
          <a:noFill/>
        </p:spPr>
        <p:txBody>
          <a:bodyPr wrap="square" rtlCol="0">
            <a:spAutoFit/>
          </a:bodyPr>
          <a:lstStyle/>
          <a:p>
            <a:r>
              <a:rPr lang="en-US" sz="900" b="1" dirty="0">
                <a:solidFill>
                  <a:schemeClr val="bg1"/>
                </a:solidFill>
              </a:rPr>
              <a:t>10,000 kg</a:t>
            </a:r>
          </a:p>
        </p:txBody>
      </p:sp>
      <p:sp>
        <p:nvSpPr>
          <p:cNvPr id="3" name="Slide Number Placeholder 2"/>
          <p:cNvSpPr>
            <a:spLocks noGrp="1"/>
          </p:cNvSpPr>
          <p:nvPr>
            <p:ph type="sldNum" sz="quarter" idx="12"/>
          </p:nvPr>
        </p:nvSpPr>
        <p:spPr/>
        <p:txBody>
          <a:bodyPr>
            <a:normAutofit/>
          </a:bodyPr>
          <a:lstStyle/>
          <a:p>
            <a:fld id="{5A95E804-635E-44A7-8A61-D3C03446C3CC}" type="slidenum">
              <a:rPr lang="en-US" smtClean="0"/>
              <a:t>130</a:t>
            </a:fld>
            <a:endParaRPr lang="en-US" dirty="0"/>
          </a:p>
        </p:txBody>
      </p:sp>
      <p:graphicFrame>
        <p:nvGraphicFramePr>
          <p:cNvPr id="12" name="Content Placeholder 5"/>
          <p:cNvGraphicFramePr>
            <a:graphicFrameLocks/>
          </p:cNvGraphicFramePr>
          <p:nvPr>
            <p:extLst>
              <p:ext uri="{D42A27DB-BD31-4B8C-83A1-F6EECF244321}">
                <p14:modId xmlns:p14="http://schemas.microsoft.com/office/powerpoint/2010/main" val="2449886605"/>
              </p:ext>
            </p:extLst>
          </p:nvPr>
        </p:nvGraphicFramePr>
        <p:xfrm>
          <a:off x="152400" y="1143000"/>
          <a:ext cx="8001000" cy="545659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322233512"/>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rmAutofit/>
          </a:bodyPr>
          <a:lstStyle/>
          <a:p>
            <a:fld id="{5A95E804-635E-44A7-8A61-D3C03446C3CC}" type="slidenum">
              <a:rPr lang="en-US" smtClean="0"/>
              <a:t>131</a:t>
            </a:fld>
            <a:endParaRPr lang="en-US" dirty="0"/>
          </a:p>
        </p:txBody>
      </p:sp>
      <p:sp>
        <p:nvSpPr>
          <p:cNvPr id="2" name="Title 1"/>
          <p:cNvSpPr>
            <a:spLocks noGrp="1"/>
          </p:cNvSpPr>
          <p:nvPr>
            <p:ph type="title"/>
          </p:nvPr>
        </p:nvSpPr>
        <p:spPr>
          <a:xfrm>
            <a:off x="261668" y="457200"/>
            <a:ext cx="8763000" cy="990600"/>
          </a:xfrm>
        </p:spPr>
        <p:txBody>
          <a:bodyPr>
            <a:noAutofit/>
          </a:bodyPr>
          <a:lstStyle/>
          <a:p>
            <a:r>
              <a:rPr lang="en-US" sz="3200" dirty="0">
                <a:solidFill>
                  <a:srgbClr val="000000"/>
                </a:solidFill>
                <a:latin typeface="+mn-lt"/>
              </a:rPr>
              <a:t>PRC’s Other Plutonium Production Bottleneck: Lack of a Large, Reliable Reprocessing Plant</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2020723"/>
            <a:ext cx="4351572" cy="4084208"/>
          </a:xfrm>
          <a:prstGeom prst="rect">
            <a:avLst/>
          </a:prstGeom>
        </p:spPr>
      </p:pic>
      <p:sp>
        <p:nvSpPr>
          <p:cNvPr id="6" name="TextBox 5">
            <a:extLst>
              <a:ext uri="{FF2B5EF4-FFF2-40B4-BE49-F238E27FC236}">
                <a16:creationId xmlns:a16="http://schemas.microsoft.com/office/drawing/2014/main" id="{8986800E-70B4-AD48-ADCB-44C286E252FD}"/>
              </a:ext>
            </a:extLst>
          </p:cNvPr>
          <p:cNvSpPr txBox="1"/>
          <p:nvPr/>
        </p:nvSpPr>
        <p:spPr>
          <a:xfrm>
            <a:off x="5029200" y="2514600"/>
            <a:ext cx="3048000" cy="923330"/>
          </a:xfrm>
          <a:prstGeom prst="rect">
            <a:avLst/>
          </a:prstGeom>
          <a:noFill/>
        </p:spPr>
        <p:txBody>
          <a:bodyPr wrap="square" rtlCol="0">
            <a:spAutoFit/>
          </a:bodyPr>
          <a:lstStyle/>
          <a:p>
            <a:r>
              <a:rPr lang="en-US" dirty="0"/>
              <a:t>China has decommissioned its large military reprocessing plant </a:t>
            </a:r>
          </a:p>
        </p:txBody>
      </p:sp>
    </p:spTree>
    <p:extLst>
      <p:ext uri="{BB962C8B-B14F-4D97-AF65-F5344CB8AC3E}">
        <p14:creationId xmlns:p14="http://schemas.microsoft.com/office/powerpoint/2010/main" val="307550499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normAutofit/>
          </a:bodyPr>
          <a:lstStyle/>
          <a:p>
            <a:fld id="{48F63A3B-78C7-47BE-AE5E-E10140E04643}" type="slidenum">
              <a:rPr lang="en-US" smtClean="0"/>
              <a:t>132</a:t>
            </a:fld>
            <a:endParaRPr lang="en-US" dirty="0"/>
          </a:p>
        </p:txBody>
      </p:sp>
      <p:sp>
        <p:nvSpPr>
          <p:cNvPr id="2" name="Title 1"/>
          <p:cNvSpPr>
            <a:spLocks noGrp="1"/>
          </p:cNvSpPr>
          <p:nvPr>
            <p:ph type="title"/>
          </p:nvPr>
        </p:nvSpPr>
        <p:spPr>
          <a:xfrm>
            <a:off x="0" y="304800"/>
            <a:ext cx="9144000" cy="762000"/>
          </a:xfrm>
        </p:spPr>
        <p:txBody>
          <a:bodyPr>
            <a:noAutofit/>
          </a:bodyPr>
          <a:lstStyle/>
          <a:p>
            <a:r>
              <a:rPr lang="en-US" sz="3200" dirty="0">
                <a:solidFill>
                  <a:srgbClr val="000000"/>
                </a:solidFill>
                <a:latin typeface="+mn-lt"/>
              </a:rPr>
              <a:t>Solution 1: Buy French Reprocessing plant</a:t>
            </a:r>
            <a:endParaRPr lang="en-US" sz="3200" dirty="0">
              <a:solidFill>
                <a:srgbClr val="000000"/>
              </a:solidFill>
              <a:effectLst/>
              <a:latin typeface="+mn-lt"/>
            </a:endParaRP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9302" y="1940259"/>
            <a:ext cx="2732099" cy="1945942"/>
          </a:xfrm>
          <a:prstGeom prst="rect">
            <a:avLst/>
          </a:prstGeo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9" name="TextBox 8"/>
          <p:cNvSpPr txBox="1"/>
          <p:nvPr/>
        </p:nvSpPr>
        <p:spPr>
          <a:xfrm>
            <a:off x="457200" y="4043667"/>
            <a:ext cx="4022420" cy="677108"/>
          </a:xfrm>
          <a:prstGeom prst="rect">
            <a:avLst/>
          </a:prstGeom>
          <a:noFill/>
        </p:spPr>
        <p:txBody>
          <a:bodyPr wrap="square" rtlCol="0">
            <a:spAutoFit/>
          </a:bodyPr>
          <a:lstStyle/>
          <a:p>
            <a:r>
              <a:rPr lang="en-US" altLang="en-US" sz="1400" b="1" dirty="0">
                <a:cs typeface="Arial" pitchFamily="34" charset="0"/>
                <a:sym typeface="Arial" pitchFamily="34" charset="0"/>
              </a:rPr>
              <a:t>Presidents Francois Hollande and Xi Jinping</a:t>
            </a:r>
            <a:endParaRPr lang="en-US" sz="1400" dirty="0"/>
          </a:p>
          <a:p>
            <a:r>
              <a:rPr lang="en-US" altLang="en-US" sz="1200" dirty="0">
                <a:cs typeface="Arial" pitchFamily="34" charset="0"/>
                <a:sym typeface="Arial" pitchFamily="34" charset="0"/>
              </a:rPr>
              <a:t>France agrees to build PRC a large commercial reprocessing plant at Jianyuguan </a:t>
            </a:r>
            <a:endParaRPr lang="en-US" sz="1200" dirty="0"/>
          </a:p>
        </p:txBody>
      </p:sp>
      <p:pic>
        <p:nvPicPr>
          <p:cNvPr id="14" name="Picture 2">
            <a:extLst>
              <a:ext uri="{FF2B5EF4-FFF2-40B4-BE49-F238E27FC236}">
                <a16:creationId xmlns:a16="http://schemas.microsoft.com/office/drawing/2014/main" id="{0885044C-3A15-274F-AD91-69FD2961D29C}"/>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5334000" y="1957621"/>
            <a:ext cx="3227692" cy="1678552"/>
          </a:xfrm>
          <a:prstGeom prst="rect">
            <a:avLst/>
          </a:prstGeom>
          <a:noFill/>
          <a:effectLst>
            <a:outerShdw blurRad="50800" dist="50800" dir="5400000" algn="ctr" rotWithShape="0">
              <a:srgbClr val="000000"/>
            </a:outerShdw>
          </a:effectLst>
        </p:spPr>
      </p:pic>
      <p:sp>
        <p:nvSpPr>
          <p:cNvPr id="15" name="TextBox 14">
            <a:extLst>
              <a:ext uri="{FF2B5EF4-FFF2-40B4-BE49-F238E27FC236}">
                <a16:creationId xmlns:a16="http://schemas.microsoft.com/office/drawing/2014/main" id="{7D01B7FA-6125-4B42-BD74-63900667AB84}"/>
              </a:ext>
            </a:extLst>
          </p:cNvPr>
          <p:cNvSpPr txBox="1"/>
          <p:nvPr/>
        </p:nvSpPr>
        <p:spPr>
          <a:xfrm rot="10800000" flipV="1">
            <a:off x="5881294" y="3886200"/>
            <a:ext cx="2519744" cy="784830"/>
          </a:xfrm>
          <a:prstGeom prst="rect">
            <a:avLst/>
          </a:prstGeom>
          <a:noFill/>
        </p:spPr>
        <p:txBody>
          <a:bodyPr wrap="square" rtlCol="0">
            <a:spAutoFit/>
          </a:bodyPr>
          <a:lstStyle/>
          <a:p>
            <a:r>
              <a:rPr lang="en-US" sz="1500" b="1" dirty="0">
                <a:latin typeface="Calibri Light" panose="020F0302020204030204" pitchFamily="34" charset="0"/>
                <a:cs typeface="Calibri Light" panose="020F0302020204030204" pitchFamily="34" charset="0"/>
              </a:rPr>
              <a:t>Planned 800 tHM/yr EDF plant: ~1600 bombs worth of </a:t>
            </a:r>
            <a:r>
              <a:rPr lang="en-US" sz="1500" b="1" dirty="0" err="1">
                <a:latin typeface="Calibri Light" panose="020F0302020204030204" pitchFamily="34" charset="0"/>
                <a:cs typeface="Calibri Light" panose="020F0302020204030204" pitchFamily="34" charset="0"/>
              </a:rPr>
              <a:t>pu</a:t>
            </a:r>
            <a:r>
              <a:rPr lang="en-US" sz="1500" b="1" dirty="0">
                <a:latin typeface="Calibri Light" panose="020F0302020204030204" pitchFamily="34" charset="0"/>
                <a:cs typeface="Calibri Light" panose="020F0302020204030204" pitchFamily="34" charset="0"/>
              </a:rPr>
              <a:t>/yr</a:t>
            </a:r>
          </a:p>
        </p:txBody>
      </p:sp>
    </p:spTree>
    <p:extLst>
      <p:ext uri="{BB962C8B-B14F-4D97-AF65-F5344CB8AC3E}">
        <p14:creationId xmlns:p14="http://schemas.microsoft.com/office/powerpoint/2010/main" val="69590699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44038-B186-4F47-BFA6-D45FBEBE47D5}"/>
              </a:ext>
            </a:extLst>
          </p:cNvPr>
          <p:cNvSpPr>
            <a:spLocks noGrp="1"/>
          </p:cNvSpPr>
          <p:nvPr>
            <p:ph type="title"/>
          </p:nvPr>
        </p:nvSpPr>
        <p:spPr/>
        <p:txBody>
          <a:bodyPr/>
          <a:lstStyle/>
          <a:p>
            <a:r>
              <a:rPr lang="en-US" dirty="0"/>
              <a:t>Solution 2: build and operate your own reprocessing plants</a:t>
            </a:r>
          </a:p>
        </p:txBody>
      </p:sp>
      <p:sp>
        <p:nvSpPr>
          <p:cNvPr id="5" name="Slide Number Placeholder 4">
            <a:extLst>
              <a:ext uri="{FF2B5EF4-FFF2-40B4-BE49-F238E27FC236}">
                <a16:creationId xmlns:a16="http://schemas.microsoft.com/office/drawing/2014/main" id="{21F83EF2-4676-F949-9E06-1722DACAE1D7}"/>
              </a:ext>
            </a:extLst>
          </p:cNvPr>
          <p:cNvSpPr>
            <a:spLocks noGrp="1"/>
          </p:cNvSpPr>
          <p:nvPr>
            <p:ph type="sldNum" sz="quarter" idx="12"/>
          </p:nvPr>
        </p:nvSpPr>
        <p:spPr/>
        <p:txBody>
          <a:bodyPr/>
          <a:lstStyle/>
          <a:p>
            <a:fld id="{89814B24-03A4-4638-A05E-5A1A91416451}" type="slidenum">
              <a:rPr lang="en-US" smtClean="0"/>
              <a:pPr/>
              <a:t>133</a:t>
            </a:fld>
            <a:endParaRPr lang="en-US"/>
          </a:p>
        </p:txBody>
      </p:sp>
      <p:sp>
        <p:nvSpPr>
          <p:cNvPr id="7" name="TextBox 6">
            <a:extLst>
              <a:ext uri="{FF2B5EF4-FFF2-40B4-BE49-F238E27FC236}">
                <a16:creationId xmlns:a16="http://schemas.microsoft.com/office/drawing/2014/main" id="{A7EB9CDF-C934-554B-805D-90CDA39AF5F5}"/>
              </a:ext>
            </a:extLst>
          </p:cNvPr>
          <p:cNvSpPr txBox="1"/>
          <p:nvPr/>
        </p:nvSpPr>
        <p:spPr>
          <a:xfrm>
            <a:off x="4597046" y="1706843"/>
            <a:ext cx="3962400" cy="923330"/>
          </a:xfrm>
          <a:prstGeom prst="rect">
            <a:avLst/>
          </a:prstGeom>
          <a:noFill/>
        </p:spPr>
        <p:txBody>
          <a:bodyPr wrap="square" rtlCol="0">
            <a:spAutoFit/>
          </a:bodyPr>
          <a:lstStyle/>
          <a:p>
            <a:pPr algn="l"/>
            <a:r>
              <a:rPr lang="en-US" dirty="0">
                <a:cs typeface="Calibri Light" panose="020F0302020204030204" pitchFamily="34" charset="0"/>
              </a:rPr>
              <a:t>China 200 </a:t>
            </a:r>
            <a:r>
              <a:rPr lang="en-US" dirty="0" err="1">
                <a:cs typeface="Calibri Light" panose="020F0302020204030204" pitchFamily="34" charset="0"/>
              </a:rPr>
              <a:t>tHM</a:t>
            </a:r>
            <a:r>
              <a:rPr lang="en-US" dirty="0">
                <a:cs typeface="Calibri Light" panose="020F0302020204030204" pitchFamily="34" charset="0"/>
              </a:rPr>
              <a:t>/year reprocessing plant under construction, operational by 2025? 2,000 kgs  </a:t>
            </a:r>
            <a:r>
              <a:rPr lang="en-US" dirty="0" err="1">
                <a:cs typeface="Calibri Light" panose="020F0302020204030204" pitchFamily="34" charset="0"/>
              </a:rPr>
              <a:t>pu</a:t>
            </a:r>
            <a:r>
              <a:rPr lang="en-US" dirty="0">
                <a:cs typeface="Calibri Light" panose="020F0302020204030204" pitchFamily="34" charset="0"/>
              </a:rPr>
              <a:t>/</a:t>
            </a:r>
            <a:r>
              <a:rPr lang="en-US" dirty="0" err="1">
                <a:cs typeface="Calibri Light" panose="020F0302020204030204" pitchFamily="34" charset="0"/>
              </a:rPr>
              <a:t>yr</a:t>
            </a:r>
            <a:endParaRPr lang="en-US" dirty="0">
              <a:cs typeface="Calibri Light" panose="020F0302020204030204" pitchFamily="34" charset="0"/>
            </a:endParaRPr>
          </a:p>
        </p:txBody>
      </p:sp>
      <p:pic>
        <p:nvPicPr>
          <p:cNvPr id="8" name="Content Placeholder 7">
            <a:extLst>
              <a:ext uri="{FF2B5EF4-FFF2-40B4-BE49-F238E27FC236}">
                <a16:creationId xmlns:a16="http://schemas.microsoft.com/office/drawing/2014/main" id="{FFCACDD9-7AB5-FF4D-B2F2-88B2803605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516" y="2949364"/>
            <a:ext cx="3511023" cy="2161230"/>
          </a:xfrm>
          <a:prstGeom prst="rect">
            <a:avLst/>
          </a:prstGeom>
        </p:spPr>
      </p:pic>
      <p:sp>
        <p:nvSpPr>
          <p:cNvPr id="9" name="TextBox 8">
            <a:extLst>
              <a:ext uri="{FF2B5EF4-FFF2-40B4-BE49-F238E27FC236}">
                <a16:creationId xmlns:a16="http://schemas.microsoft.com/office/drawing/2014/main" id="{805B335D-2A7E-494C-A66E-D0EDBBA542F0}"/>
              </a:ext>
            </a:extLst>
          </p:cNvPr>
          <p:cNvSpPr txBox="1"/>
          <p:nvPr/>
        </p:nvSpPr>
        <p:spPr>
          <a:xfrm>
            <a:off x="245107" y="1736744"/>
            <a:ext cx="3962400" cy="1200329"/>
          </a:xfrm>
          <a:prstGeom prst="rect">
            <a:avLst/>
          </a:prstGeom>
          <a:noFill/>
        </p:spPr>
        <p:txBody>
          <a:bodyPr wrap="square" rtlCol="0">
            <a:spAutoFit/>
          </a:bodyPr>
          <a:lstStyle/>
          <a:p>
            <a:r>
              <a:rPr lang="en-US" dirty="0"/>
              <a:t>Images of 50tHM/year Chinese Reprocessing plant at the Jiuquan Atomic Energy Complex, fully operational 2017, 500 kgs </a:t>
            </a:r>
            <a:r>
              <a:rPr lang="en-US" dirty="0" err="1"/>
              <a:t>pu</a:t>
            </a:r>
            <a:r>
              <a:rPr lang="en-US" dirty="0"/>
              <a:t>/</a:t>
            </a:r>
            <a:r>
              <a:rPr lang="en-US" dirty="0" err="1"/>
              <a:t>yr</a:t>
            </a:r>
            <a:r>
              <a:rPr lang="en-US" dirty="0"/>
              <a:t> </a:t>
            </a:r>
          </a:p>
        </p:txBody>
      </p:sp>
      <p:pic>
        <p:nvPicPr>
          <p:cNvPr id="12" name="Picture 11" descr="A picture containing sign, building, text, outdoor&#10;&#10;Description automatically generated">
            <a:extLst>
              <a:ext uri="{FF2B5EF4-FFF2-40B4-BE49-F238E27FC236}">
                <a16:creationId xmlns:a16="http://schemas.microsoft.com/office/drawing/2014/main" id="{606E4922-771C-CB4F-8025-25F13C24A9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8193" y="2660074"/>
            <a:ext cx="4218706" cy="3095544"/>
          </a:xfrm>
          <a:prstGeom prst="rect">
            <a:avLst/>
          </a:prstGeom>
        </p:spPr>
      </p:pic>
    </p:spTree>
    <p:extLst>
      <p:ext uri="{BB962C8B-B14F-4D97-AF65-F5344CB8AC3E}">
        <p14:creationId xmlns:p14="http://schemas.microsoft.com/office/powerpoint/2010/main" val="1806092198"/>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8A3ACE-0B93-664E-826E-70A7681A5209}"/>
              </a:ext>
            </a:extLst>
          </p:cNvPr>
          <p:cNvPicPr>
            <a:picLocks noChangeAspect="1"/>
          </p:cNvPicPr>
          <p:nvPr/>
        </p:nvPicPr>
        <p:blipFill rotWithShape="1">
          <a:blip r:embed="rId2"/>
          <a:srcRect l="18828" r="26931" b="-1"/>
          <a:stretch/>
        </p:blipFill>
        <p:spPr>
          <a:xfrm>
            <a:off x="5071503" y="2559857"/>
            <a:ext cx="3378012" cy="3142382"/>
          </a:xfrm>
          <a:prstGeom prst="rect">
            <a:avLst/>
          </a:prstGeom>
        </p:spPr>
      </p:pic>
      <p:sp>
        <p:nvSpPr>
          <p:cNvPr id="4" name="TextBox 3">
            <a:extLst>
              <a:ext uri="{FF2B5EF4-FFF2-40B4-BE49-F238E27FC236}">
                <a16:creationId xmlns:a16="http://schemas.microsoft.com/office/drawing/2014/main" id="{A50F4BAA-A7BF-FD43-9FDE-B508DFC99961}"/>
              </a:ext>
            </a:extLst>
          </p:cNvPr>
          <p:cNvSpPr txBox="1"/>
          <p:nvPr/>
        </p:nvSpPr>
        <p:spPr>
          <a:xfrm>
            <a:off x="1898219" y="635993"/>
            <a:ext cx="6346567" cy="584775"/>
          </a:xfrm>
          <a:prstGeom prst="rect">
            <a:avLst/>
          </a:prstGeom>
          <a:noFill/>
        </p:spPr>
        <p:txBody>
          <a:bodyPr wrap="square" rtlCol="0">
            <a:spAutoFit/>
          </a:bodyPr>
          <a:lstStyle/>
          <a:p>
            <a:r>
              <a:rPr lang="en-US" sz="3200" b="1" dirty="0">
                <a:latin typeface="+mj-lt"/>
                <a:cs typeface="Calibri Light" panose="020F0302020204030204" pitchFamily="34" charset="0"/>
              </a:rPr>
              <a:t>CHINESE FAST REACTORS</a:t>
            </a:r>
          </a:p>
        </p:txBody>
      </p:sp>
      <p:pic>
        <p:nvPicPr>
          <p:cNvPr id="6" name="Picture 5">
            <a:extLst>
              <a:ext uri="{FF2B5EF4-FFF2-40B4-BE49-F238E27FC236}">
                <a16:creationId xmlns:a16="http://schemas.microsoft.com/office/drawing/2014/main" id="{BA9A6913-CA98-EA41-BD30-E655A891279C}"/>
              </a:ext>
            </a:extLst>
          </p:cNvPr>
          <p:cNvPicPr>
            <a:picLocks noChangeAspect="1"/>
          </p:cNvPicPr>
          <p:nvPr/>
        </p:nvPicPr>
        <p:blipFill>
          <a:blip r:embed="rId3"/>
          <a:stretch>
            <a:fillRect/>
          </a:stretch>
        </p:blipFill>
        <p:spPr>
          <a:xfrm>
            <a:off x="765921" y="2559857"/>
            <a:ext cx="3857614" cy="3142382"/>
          </a:xfrm>
          <a:prstGeom prst="rect">
            <a:avLst/>
          </a:prstGeom>
        </p:spPr>
      </p:pic>
      <p:sp>
        <p:nvSpPr>
          <p:cNvPr id="7" name="TextBox 6">
            <a:extLst>
              <a:ext uri="{FF2B5EF4-FFF2-40B4-BE49-F238E27FC236}">
                <a16:creationId xmlns:a16="http://schemas.microsoft.com/office/drawing/2014/main" id="{7896B924-AF6E-FC44-8FF6-4D46DDC1162D}"/>
              </a:ext>
            </a:extLst>
          </p:cNvPr>
          <p:cNvSpPr txBox="1"/>
          <p:nvPr/>
        </p:nvSpPr>
        <p:spPr>
          <a:xfrm>
            <a:off x="3883932" y="2694441"/>
            <a:ext cx="1371600" cy="300082"/>
          </a:xfrm>
          <a:prstGeom prst="rect">
            <a:avLst/>
          </a:prstGeom>
          <a:noFill/>
        </p:spPr>
        <p:txBody>
          <a:bodyPr wrap="square" rtlCol="0">
            <a:spAutoFit/>
          </a:bodyPr>
          <a:lstStyle/>
          <a:p>
            <a:pPr algn="l"/>
            <a:endParaRPr lang="en-US" sz="1350" dirty="0"/>
          </a:p>
        </p:txBody>
      </p:sp>
      <p:sp>
        <p:nvSpPr>
          <p:cNvPr id="30" name="TextBox 29">
            <a:extLst>
              <a:ext uri="{FF2B5EF4-FFF2-40B4-BE49-F238E27FC236}">
                <a16:creationId xmlns:a16="http://schemas.microsoft.com/office/drawing/2014/main" id="{AD533BFB-1DE1-F046-9461-F0763797FF3C}"/>
              </a:ext>
            </a:extLst>
          </p:cNvPr>
          <p:cNvSpPr txBox="1"/>
          <p:nvPr/>
        </p:nvSpPr>
        <p:spPr>
          <a:xfrm>
            <a:off x="797178" y="2000926"/>
            <a:ext cx="4158172" cy="553998"/>
          </a:xfrm>
          <a:prstGeom prst="rect">
            <a:avLst/>
          </a:prstGeom>
          <a:noFill/>
        </p:spPr>
        <p:txBody>
          <a:bodyPr wrap="square" rtlCol="0">
            <a:spAutoFit/>
          </a:bodyPr>
          <a:lstStyle/>
          <a:p>
            <a:pPr algn="l"/>
            <a:r>
              <a:rPr lang="en-US" sz="1500" dirty="0">
                <a:latin typeface="+mj-lt"/>
                <a:cs typeface="Calibri Light" panose="020F0302020204030204" pitchFamily="34" charset="0"/>
              </a:rPr>
              <a:t>China Experimental Fast Reactor, 20 MWe, operational 2010 </a:t>
            </a:r>
          </a:p>
        </p:txBody>
      </p:sp>
      <p:sp>
        <p:nvSpPr>
          <p:cNvPr id="31" name="TextBox 30">
            <a:extLst>
              <a:ext uri="{FF2B5EF4-FFF2-40B4-BE49-F238E27FC236}">
                <a16:creationId xmlns:a16="http://schemas.microsoft.com/office/drawing/2014/main" id="{711D8142-B5BD-0F4F-9A35-0EE1B0A6F4AF}"/>
              </a:ext>
            </a:extLst>
          </p:cNvPr>
          <p:cNvSpPr txBox="1"/>
          <p:nvPr/>
        </p:nvSpPr>
        <p:spPr>
          <a:xfrm>
            <a:off x="3883932" y="2694441"/>
            <a:ext cx="1371600" cy="300082"/>
          </a:xfrm>
          <a:prstGeom prst="rect">
            <a:avLst/>
          </a:prstGeom>
          <a:noFill/>
        </p:spPr>
        <p:txBody>
          <a:bodyPr wrap="square" rtlCol="0">
            <a:spAutoFit/>
          </a:bodyPr>
          <a:lstStyle/>
          <a:p>
            <a:pPr algn="l"/>
            <a:endParaRPr lang="en-US" sz="1350" dirty="0"/>
          </a:p>
        </p:txBody>
      </p:sp>
      <p:sp>
        <p:nvSpPr>
          <p:cNvPr id="32" name="TextBox 31">
            <a:extLst>
              <a:ext uri="{FF2B5EF4-FFF2-40B4-BE49-F238E27FC236}">
                <a16:creationId xmlns:a16="http://schemas.microsoft.com/office/drawing/2014/main" id="{ED1B93D3-4E2B-0646-9586-DCB7BE8B6B2F}"/>
              </a:ext>
            </a:extLst>
          </p:cNvPr>
          <p:cNvSpPr txBox="1"/>
          <p:nvPr/>
        </p:nvSpPr>
        <p:spPr>
          <a:xfrm>
            <a:off x="4949033" y="2000926"/>
            <a:ext cx="3622952" cy="553998"/>
          </a:xfrm>
          <a:prstGeom prst="rect">
            <a:avLst/>
          </a:prstGeom>
          <a:noFill/>
        </p:spPr>
        <p:txBody>
          <a:bodyPr wrap="square" rtlCol="0">
            <a:spAutoFit/>
          </a:bodyPr>
          <a:lstStyle/>
          <a:p>
            <a:pPr algn="l"/>
            <a:r>
              <a:rPr lang="en-US" sz="1500" dirty="0">
                <a:cs typeface="Calibri Light" panose="020F0302020204030204" pitchFamily="34" charset="0"/>
              </a:rPr>
              <a:t>China Fast Reactor, 600 </a:t>
            </a:r>
            <a:r>
              <a:rPr lang="en-US" sz="1500" dirty="0" err="1">
                <a:cs typeface="Calibri Light" panose="020F0302020204030204" pitchFamily="34" charset="0"/>
              </a:rPr>
              <a:t>Mwe</a:t>
            </a:r>
            <a:r>
              <a:rPr lang="en-US" sz="1500" dirty="0">
                <a:cs typeface="Calibri Light" panose="020F0302020204030204" pitchFamily="34" charset="0"/>
              </a:rPr>
              <a:t> (110 </a:t>
            </a:r>
            <a:r>
              <a:rPr lang="en-US" sz="1500" dirty="0" err="1">
                <a:cs typeface="Calibri Light" panose="020F0302020204030204" pitchFamily="34" charset="0"/>
              </a:rPr>
              <a:t>wfpu</a:t>
            </a:r>
            <a:r>
              <a:rPr lang="en-US" sz="1500" dirty="0">
                <a:cs typeface="Calibri Light" panose="020F0302020204030204" pitchFamily="34" charset="0"/>
              </a:rPr>
              <a:t>/year), operational 2026? </a:t>
            </a:r>
          </a:p>
        </p:txBody>
      </p:sp>
      <p:sp>
        <p:nvSpPr>
          <p:cNvPr id="3" name="Slide Number Placeholder 2"/>
          <p:cNvSpPr>
            <a:spLocks noGrp="1"/>
          </p:cNvSpPr>
          <p:nvPr>
            <p:ph type="sldNum" sz="quarter" idx="12"/>
          </p:nvPr>
        </p:nvSpPr>
        <p:spPr>
          <a:xfrm>
            <a:off x="8604164" y="5637232"/>
            <a:ext cx="274320" cy="274320"/>
          </a:xfrm>
        </p:spPr>
        <p:txBody>
          <a:bodyPr>
            <a:normAutofit fontScale="47500" lnSpcReduction="20000"/>
          </a:bodyPr>
          <a:lstStyle/>
          <a:p>
            <a:fld id="{8A7A6979-0714-4377-B894-6BE4C2D6E202}" type="slidenum">
              <a:rPr lang="en-US" smtClean="0"/>
              <a:t>134</a:t>
            </a:fld>
            <a:endParaRPr lang="en-US" dirty="0"/>
          </a:p>
        </p:txBody>
      </p:sp>
    </p:spTree>
    <p:extLst>
      <p:ext uri="{BB962C8B-B14F-4D97-AF65-F5344CB8AC3E}">
        <p14:creationId xmlns:p14="http://schemas.microsoft.com/office/powerpoint/2010/main" val="282255319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316B14-18B1-DC4F-B022-C16F977A06FF}"/>
              </a:ext>
            </a:extLst>
          </p:cNvPr>
          <p:cNvSpPr txBox="1"/>
          <p:nvPr/>
        </p:nvSpPr>
        <p:spPr>
          <a:xfrm>
            <a:off x="609600" y="522186"/>
            <a:ext cx="8621467" cy="584775"/>
          </a:xfrm>
          <a:prstGeom prst="rect">
            <a:avLst/>
          </a:prstGeom>
          <a:noFill/>
        </p:spPr>
        <p:txBody>
          <a:bodyPr wrap="square" rtlCol="0">
            <a:spAutoFit/>
          </a:bodyPr>
          <a:lstStyle/>
          <a:p>
            <a:r>
              <a:rPr lang="en-US" sz="3200" b="1" dirty="0">
                <a:latin typeface="+mj-lt"/>
                <a:cs typeface="Calibri Light" panose="020F0302020204030204" pitchFamily="34" charset="0"/>
              </a:rPr>
              <a:t>EAST ASIAN REPROCESSING PLANTS</a:t>
            </a:r>
          </a:p>
        </p:txBody>
      </p:sp>
      <p:pic>
        <p:nvPicPr>
          <p:cNvPr id="9" name="Picture 2">
            <a:extLst>
              <a:ext uri="{FF2B5EF4-FFF2-40B4-BE49-F238E27FC236}">
                <a16:creationId xmlns:a16="http://schemas.microsoft.com/office/drawing/2014/main" id="{59371099-FF84-664C-804B-E2B4E3698059}"/>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4305617" y="3804814"/>
            <a:ext cx="2852571" cy="1483472"/>
          </a:xfrm>
          <a:prstGeom prst="rect">
            <a:avLst/>
          </a:prstGeom>
          <a:noFill/>
          <a:effectLst>
            <a:outerShdw blurRad="50800" dist="50800" dir="5400000" algn="ctr" rotWithShape="0">
              <a:srgbClr val="000000"/>
            </a:outerShdw>
          </a:effectLst>
        </p:spPr>
      </p:pic>
      <p:sp>
        <p:nvSpPr>
          <p:cNvPr id="10" name="TextBox 9">
            <a:extLst>
              <a:ext uri="{FF2B5EF4-FFF2-40B4-BE49-F238E27FC236}">
                <a16:creationId xmlns:a16="http://schemas.microsoft.com/office/drawing/2014/main" id="{50F748C7-0A7D-7D4E-B559-AEED3C772189}"/>
              </a:ext>
            </a:extLst>
          </p:cNvPr>
          <p:cNvSpPr txBox="1"/>
          <p:nvPr/>
        </p:nvSpPr>
        <p:spPr>
          <a:xfrm>
            <a:off x="4396332" y="3155140"/>
            <a:ext cx="2761857" cy="553998"/>
          </a:xfrm>
          <a:prstGeom prst="rect">
            <a:avLst/>
          </a:prstGeom>
          <a:noFill/>
        </p:spPr>
        <p:txBody>
          <a:bodyPr wrap="square" rtlCol="0">
            <a:spAutoFit/>
          </a:bodyPr>
          <a:lstStyle/>
          <a:p>
            <a:r>
              <a:rPr lang="en-US" sz="1500" b="1" dirty="0">
                <a:latin typeface="Calibri Light" panose="020F0302020204030204" pitchFamily="34" charset="0"/>
                <a:cs typeface="Calibri Light" panose="020F0302020204030204" pitchFamily="34" charset="0"/>
              </a:rPr>
              <a:t>50 tHM/yr Pilot plant:  ~100 bombs worth of plutonium/yr</a:t>
            </a:r>
          </a:p>
        </p:txBody>
      </p:sp>
      <p:sp>
        <p:nvSpPr>
          <p:cNvPr id="11" name="TextBox 10">
            <a:extLst>
              <a:ext uri="{FF2B5EF4-FFF2-40B4-BE49-F238E27FC236}">
                <a16:creationId xmlns:a16="http://schemas.microsoft.com/office/drawing/2014/main" id="{7E9712D1-E91B-B84C-B941-2A4449C85798}"/>
              </a:ext>
            </a:extLst>
          </p:cNvPr>
          <p:cNvSpPr txBox="1"/>
          <p:nvPr/>
        </p:nvSpPr>
        <p:spPr>
          <a:xfrm rot="10800000" flipV="1">
            <a:off x="4305619" y="5365451"/>
            <a:ext cx="3320942" cy="553998"/>
          </a:xfrm>
          <a:prstGeom prst="rect">
            <a:avLst/>
          </a:prstGeom>
          <a:noFill/>
        </p:spPr>
        <p:txBody>
          <a:bodyPr wrap="square" rtlCol="0">
            <a:spAutoFit/>
          </a:bodyPr>
          <a:lstStyle/>
          <a:p>
            <a:r>
              <a:rPr lang="en-US" sz="1500" b="1" dirty="0">
                <a:latin typeface="Calibri Light" panose="020F0302020204030204" pitchFamily="34" charset="0"/>
                <a:cs typeface="Calibri Light" panose="020F0302020204030204" pitchFamily="34" charset="0"/>
              </a:rPr>
              <a:t>Planned 800 tHM/yr EDF plant: ~1600 bombs worth of </a:t>
            </a:r>
            <a:r>
              <a:rPr lang="en-US" sz="1500" b="1" dirty="0" err="1">
                <a:latin typeface="Calibri Light" panose="020F0302020204030204" pitchFamily="34" charset="0"/>
                <a:cs typeface="Calibri Light" panose="020F0302020204030204" pitchFamily="34" charset="0"/>
              </a:rPr>
              <a:t>pu</a:t>
            </a:r>
            <a:r>
              <a:rPr lang="en-US" sz="1500" b="1" dirty="0">
                <a:latin typeface="Calibri Light" panose="020F0302020204030204" pitchFamily="34" charset="0"/>
                <a:cs typeface="Calibri Light" panose="020F0302020204030204" pitchFamily="34" charset="0"/>
              </a:rPr>
              <a:t>/yr</a:t>
            </a:r>
          </a:p>
        </p:txBody>
      </p:sp>
      <p:pic>
        <p:nvPicPr>
          <p:cNvPr id="6" name="Picture 5">
            <a:extLst>
              <a:ext uri="{FF2B5EF4-FFF2-40B4-BE49-F238E27FC236}">
                <a16:creationId xmlns:a16="http://schemas.microsoft.com/office/drawing/2014/main" id="{DBE1A543-18CE-E645-9588-755D362FA876}"/>
              </a:ext>
            </a:extLst>
          </p:cNvPr>
          <p:cNvPicPr>
            <a:picLocks noChangeAspect="1"/>
          </p:cNvPicPr>
          <p:nvPr/>
        </p:nvPicPr>
        <p:blipFill>
          <a:blip r:embed="rId3"/>
          <a:stretch>
            <a:fillRect/>
          </a:stretch>
        </p:blipFill>
        <p:spPr>
          <a:xfrm>
            <a:off x="4396332" y="1642730"/>
            <a:ext cx="2761857" cy="1483472"/>
          </a:xfrm>
          <a:prstGeom prst="rect">
            <a:avLst/>
          </a:prstGeom>
        </p:spPr>
      </p:pic>
      <p:sp>
        <p:nvSpPr>
          <p:cNvPr id="2" name="Rectangle 1">
            <a:extLst>
              <a:ext uri="{FF2B5EF4-FFF2-40B4-BE49-F238E27FC236}">
                <a16:creationId xmlns:a16="http://schemas.microsoft.com/office/drawing/2014/main" id="{E6527379-F39E-2D40-B6EE-11090F6581D9}"/>
              </a:ext>
            </a:extLst>
          </p:cNvPr>
          <p:cNvSpPr/>
          <p:nvPr/>
        </p:nvSpPr>
        <p:spPr>
          <a:xfrm>
            <a:off x="7350311" y="1663033"/>
            <a:ext cx="1529907" cy="362525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950" b="1" dirty="0">
                <a:solidFill>
                  <a:schemeClr val="tx1"/>
                </a:solidFill>
                <a:latin typeface="Calibri Light" panose="020F0302020204030204" pitchFamily="34" charset="0"/>
                <a:cs typeface="Calibri Light" panose="020F0302020204030204" pitchFamily="34" charset="0"/>
              </a:rPr>
              <a:t>200 </a:t>
            </a:r>
            <a:r>
              <a:rPr lang="en-US" sz="1950" b="1" dirty="0" err="1">
                <a:solidFill>
                  <a:schemeClr val="tx1"/>
                </a:solidFill>
                <a:latin typeface="Calibri Light" panose="020F0302020204030204" pitchFamily="34" charset="0"/>
                <a:cs typeface="Calibri Light" panose="020F0302020204030204" pitchFamily="34" charset="0"/>
              </a:rPr>
              <a:t>tHM</a:t>
            </a:r>
            <a:r>
              <a:rPr lang="en-US" sz="1950" b="1" dirty="0">
                <a:solidFill>
                  <a:schemeClr val="tx1"/>
                </a:solidFill>
                <a:latin typeface="Calibri Light" panose="020F0302020204030204" pitchFamily="34" charset="0"/>
                <a:cs typeface="Calibri Light" panose="020F0302020204030204" pitchFamily="34" charset="0"/>
              </a:rPr>
              <a:t>/year plant is now under construction: ~400 bombs worth of </a:t>
            </a:r>
            <a:r>
              <a:rPr lang="en-US" sz="1950" b="1" dirty="0" err="1">
                <a:solidFill>
                  <a:schemeClr val="tx1"/>
                </a:solidFill>
                <a:latin typeface="Calibri Light" panose="020F0302020204030204" pitchFamily="34" charset="0"/>
                <a:cs typeface="Calibri Light" panose="020F0302020204030204" pitchFamily="34" charset="0"/>
              </a:rPr>
              <a:t>pu</a:t>
            </a:r>
            <a:r>
              <a:rPr lang="en-US" sz="1950" b="1" dirty="0">
                <a:solidFill>
                  <a:schemeClr val="tx1"/>
                </a:solidFill>
                <a:latin typeface="Calibri Light" panose="020F0302020204030204" pitchFamily="34" charset="0"/>
                <a:cs typeface="Calibri Light" panose="020F0302020204030204" pitchFamily="34" charset="0"/>
              </a:rPr>
              <a:t>/yr</a:t>
            </a:r>
          </a:p>
        </p:txBody>
      </p:sp>
      <p:pic>
        <p:nvPicPr>
          <p:cNvPr id="3" name="Picture 2">
            <a:extLst>
              <a:ext uri="{FF2B5EF4-FFF2-40B4-BE49-F238E27FC236}">
                <a16:creationId xmlns:a16="http://schemas.microsoft.com/office/drawing/2014/main" id="{AC8AA803-5EFF-A441-AD12-3F07603D59B5}"/>
              </a:ext>
            </a:extLst>
          </p:cNvPr>
          <p:cNvPicPr>
            <a:picLocks noChangeAspect="1"/>
          </p:cNvPicPr>
          <p:nvPr/>
        </p:nvPicPr>
        <p:blipFill>
          <a:blip r:embed="rId4"/>
          <a:stretch>
            <a:fillRect/>
          </a:stretch>
        </p:blipFill>
        <p:spPr>
          <a:xfrm>
            <a:off x="540392" y="1657811"/>
            <a:ext cx="2945568" cy="1637386"/>
          </a:xfrm>
          <a:prstGeom prst="rect">
            <a:avLst/>
          </a:prstGeom>
        </p:spPr>
      </p:pic>
      <p:pic>
        <p:nvPicPr>
          <p:cNvPr id="7" name="Picture 6">
            <a:extLst>
              <a:ext uri="{FF2B5EF4-FFF2-40B4-BE49-F238E27FC236}">
                <a16:creationId xmlns:a16="http://schemas.microsoft.com/office/drawing/2014/main" id="{301789ED-5CA1-7446-9608-0FD7E37D4914}"/>
              </a:ext>
            </a:extLst>
          </p:cNvPr>
          <p:cNvPicPr>
            <a:picLocks noChangeAspect="1"/>
          </p:cNvPicPr>
          <p:nvPr/>
        </p:nvPicPr>
        <p:blipFill>
          <a:blip r:embed="rId5"/>
          <a:stretch>
            <a:fillRect/>
          </a:stretch>
        </p:blipFill>
        <p:spPr>
          <a:xfrm>
            <a:off x="540392" y="3973837"/>
            <a:ext cx="1924050" cy="1314450"/>
          </a:xfrm>
          <a:prstGeom prst="rect">
            <a:avLst/>
          </a:prstGeom>
        </p:spPr>
      </p:pic>
      <p:sp>
        <p:nvSpPr>
          <p:cNvPr id="5" name="TextBox 4">
            <a:extLst>
              <a:ext uri="{FF2B5EF4-FFF2-40B4-BE49-F238E27FC236}">
                <a16:creationId xmlns:a16="http://schemas.microsoft.com/office/drawing/2014/main" id="{BB93A5F0-A31A-5A4E-A097-E40C99ED134D}"/>
              </a:ext>
            </a:extLst>
          </p:cNvPr>
          <p:cNvSpPr txBox="1"/>
          <p:nvPr/>
        </p:nvSpPr>
        <p:spPr>
          <a:xfrm>
            <a:off x="388659" y="3339859"/>
            <a:ext cx="3630017" cy="553998"/>
          </a:xfrm>
          <a:prstGeom prst="rect">
            <a:avLst/>
          </a:prstGeom>
          <a:noFill/>
        </p:spPr>
        <p:txBody>
          <a:bodyPr wrap="square" rtlCol="0">
            <a:spAutoFit/>
          </a:bodyPr>
          <a:lstStyle/>
          <a:p>
            <a:pPr algn="l"/>
            <a:r>
              <a:rPr lang="en-US" sz="1500" b="1" dirty="0">
                <a:latin typeface="Calibri Light" panose="020F0302020204030204" pitchFamily="34" charset="0"/>
                <a:cs typeface="Calibri Light" panose="020F0302020204030204" pitchFamily="34" charset="0"/>
              </a:rPr>
              <a:t>800 tHM/yr Rokkasho plant:  ~1,600 bombs’ worth </a:t>
            </a:r>
            <a:r>
              <a:rPr lang="en-US" sz="1500" b="1" dirty="0" err="1">
                <a:latin typeface="Calibri Light" panose="020F0302020204030204" pitchFamily="34" charset="0"/>
                <a:cs typeface="Calibri Light" panose="020F0302020204030204" pitchFamily="34" charset="0"/>
              </a:rPr>
              <a:t>pu</a:t>
            </a:r>
            <a:r>
              <a:rPr lang="en-US" sz="1500" b="1" dirty="0">
                <a:latin typeface="Calibri Light" panose="020F0302020204030204" pitchFamily="34" charset="0"/>
                <a:cs typeface="Calibri Light" panose="020F0302020204030204" pitchFamily="34" charset="0"/>
              </a:rPr>
              <a:t>/yr, 2021 planned opening</a:t>
            </a:r>
          </a:p>
        </p:txBody>
      </p:sp>
      <p:sp>
        <p:nvSpPr>
          <p:cNvPr id="8" name="TextBox 7">
            <a:extLst>
              <a:ext uri="{FF2B5EF4-FFF2-40B4-BE49-F238E27FC236}">
                <a16:creationId xmlns:a16="http://schemas.microsoft.com/office/drawing/2014/main" id="{89E48EAB-273B-6C4D-A774-24ED201EFE32}"/>
              </a:ext>
            </a:extLst>
          </p:cNvPr>
          <p:cNvSpPr txBox="1"/>
          <p:nvPr/>
        </p:nvSpPr>
        <p:spPr>
          <a:xfrm>
            <a:off x="540392" y="5288287"/>
            <a:ext cx="2581533" cy="553998"/>
          </a:xfrm>
          <a:prstGeom prst="rect">
            <a:avLst/>
          </a:prstGeom>
          <a:noFill/>
        </p:spPr>
        <p:txBody>
          <a:bodyPr wrap="square" rtlCol="0">
            <a:spAutoFit/>
          </a:bodyPr>
          <a:lstStyle/>
          <a:p>
            <a:pPr algn="l"/>
            <a:r>
              <a:rPr lang="en-US" sz="1500" b="1" dirty="0">
                <a:latin typeface="Calibri Light" panose="020F0302020204030204" pitchFamily="34" charset="0"/>
                <a:cs typeface="Calibri Light" panose="020F0302020204030204" pitchFamily="34" charset="0"/>
              </a:rPr>
              <a:t>ROK Experimental </a:t>
            </a:r>
            <a:r>
              <a:rPr lang="en-US" sz="1500" b="1" dirty="0" err="1">
                <a:latin typeface="Calibri Light" panose="020F0302020204030204" pitchFamily="34" charset="0"/>
                <a:cs typeface="Calibri Light" panose="020F0302020204030204" pitchFamily="34" charset="0"/>
              </a:rPr>
              <a:t>Pyroprocessing</a:t>
            </a:r>
            <a:r>
              <a:rPr lang="en-US" sz="1500" b="1" dirty="0">
                <a:latin typeface="Calibri Light" panose="020F0302020204030204" pitchFamily="34" charset="0"/>
                <a:cs typeface="Calibri Light" panose="020F0302020204030204" pitchFamily="34" charset="0"/>
              </a:rPr>
              <a:t> Facility</a:t>
            </a:r>
          </a:p>
        </p:txBody>
      </p:sp>
      <p:sp>
        <p:nvSpPr>
          <p:cNvPr id="12" name="Slide Number Placeholder 11"/>
          <p:cNvSpPr>
            <a:spLocks noGrp="1"/>
          </p:cNvSpPr>
          <p:nvPr>
            <p:ph type="sldNum" sz="quarter" idx="12"/>
          </p:nvPr>
        </p:nvSpPr>
        <p:spPr/>
        <p:txBody>
          <a:bodyPr>
            <a:normAutofit fontScale="92500"/>
          </a:bodyPr>
          <a:lstStyle/>
          <a:p>
            <a:fld id="{8A7A6979-0714-4377-B894-6BE4C2D6E202}" type="slidenum">
              <a:rPr lang="en-US" smtClean="0"/>
              <a:t>135</a:t>
            </a:fld>
            <a:endParaRPr lang="en-US" dirty="0"/>
          </a:p>
        </p:txBody>
      </p:sp>
    </p:spTree>
    <p:extLst>
      <p:ext uri="{BB962C8B-B14F-4D97-AF65-F5344CB8AC3E}">
        <p14:creationId xmlns:p14="http://schemas.microsoft.com/office/powerpoint/2010/main" val="215515076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hort Course">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46870</TotalTime>
  <Words>3477</Words>
  <Application>Microsoft Office PowerPoint</Application>
  <PresentationFormat>On-screen Show (4:3)</PresentationFormat>
  <Paragraphs>685</Paragraphs>
  <Slides>135</Slides>
  <Notes>8</Notes>
  <HiddenSlides>1</HiddenSlides>
  <MMClips>0</MMClips>
  <ScaleCrop>false</ScaleCrop>
  <HeadingPairs>
    <vt:vector size="4" baseType="variant">
      <vt:variant>
        <vt:lpstr>Theme</vt:lpstr>
      </vt:variant>
      <vt:variant>
        <vt:i4>1</vt:i4>
      </vt:variant>
      <vt:variant>
        <vt:lpstr>Slide Titles</vt:lpstr>
      </vt:variant>
      <vt:variant>
        <vt:i4>135</vt:i4>
      </vt:variant>
    </vt:vector>
  </HeadingPairs>
  <TitlesOfParts>
    <vt:vector size="136" baseType="lpstr">
      <vt:lpstr>Short Course</vt:lpstr>
      <vt:lpstr>PowerPoint Presentation</vt:lpstr>
      <vt:lpstr>Question 1:</vt:lpstr>
      <vt:lpstr>Answer 1:</vt:lpstr>
      <vt:lpstr>Question 2:</vt:lpstr>
      <vt:lpstr>Answer 2:</vt:lpstr>
      <vt:lpstr>Question 3:</vt:lpstr>
      <vt:lpstr>Answer 3:</vt:lpstr>
      <vt:lpstr>Question 4:</vt:lpstr>
      <vt:lpstr>Answer  4:</vt:lpstr>
      <vt:lpstr>0. Nuclear Fuel Cycle Basics</vt:lpstr>
      <vt:lpstr>There are two Major Paths to the Bomb</vt:lpstr>
      <vt:lpstr>U238 &amp; U235: two important uranium  isotopes</vt:lpstr>
      <vt:lpstr>Uranium centrifuge enrichment separates the heavy uranium from the light uranium</vt:lpstr>
      <vt:lpstr>There are two Major Paths to the Bomb</vt:lpstr>
      <vt:lpstr>Uranium Transmutes to Plutonium in a Reactor</vt:lpstr>
      <vt:lpstr>Spent Reactor Fuel Contains Plutonium That Can Be Chemically Stripped Out (Reprocessed)</vt:lpstr>
      <vt:lpstr>1. What are the basic stages of once-through uranium based fuel cycles? </vt:lpstr>
      <vt:lpstr>Once-Through Fuel Cycle doesn’t reprocess spent fuel</vt:lpstr>
      <vt:lpstr>Closed Plutonium-Based Fuel Cycle requires reprocessing </vt:lpstr>
      <vt:lpstr>Basic stages of once-through uranium-based fuel cycles</vt:lpstr>
      <vt:lpstr>Basic stages of once-through uranium-based fuel cycles</vt:lpstr>
      <vt:lpstr>Step 1: Uranium Mining</vt:lpstr>
      <vt:lpstr>Conventional uranium Mining</vt:lpstr>
      <vt:lpstr>In Situ Recovery mining method</vt:lpstr>
      <vt:lpstr>yellowcake</vt:lpstr>
      <vt:lpstr>Basic stages of once-through uranium-based fuel cycles</vt:lpstr>
      <vt:lpstr>Step 2: Conversion to Uranium Hexafluoride</vt:lpstr>
      <vt:lpstr>Hexafluoride Conversion Facility– large &amp; rare</vt:lpstr>
      <vt:lpstr>Major hexafluoride uf6 producers</vt:lpstr>
      <vt:lpstr>2. What are the most popular methods of enriching uranium? </vt:lpstr>
      <vt:lpstr>Step 3: Uranium Enrichment</vt:lpstr>
      <vt:lpstr>The effort needed to enrich U to 3-5% is half of what is needed to enrich to Weapons-Grade u</vt:lpstr>
      <vt:lpstr>Critical Masses of Uranium &amp; Plutonium as a Function of Isotopic Mix</vt:lpstr>
      <vt:lpstr>The weapons potential of high-assay low-enriched uranium</vt:lpstr>
      <vt:lpstr>Electric magnetic isotope separation (emis) exploits different weights of u235 and u238</vt:lpstr>
      <vt:lpstr>The Y-12 Plant at Oak Ridge, Tennessee used emis</vt:lpstr>
      <vt:lpstr>EMIS “Calutron” was Discovered in Iraq in 1991 </vt:lpstr>
      <vt:lpstr>Gaseous Diffusion also exploits different weights of u238 &amp; u235</vt:lpstr>
      <vt:lpstr>1st Gaseous Diffusion Plant was one of the world’s largest construction projects   </vt:lpstr>
      <vt:lpstr>French Gaseous Diffusion Plant is powered by 4 nuclear reactors</vt:lpstr>
      <vt:lpstr>Gas centrifuge Components</vt:lpstr>
      <vt:lpstr>The AVLIS (atomic vapor laser isotope separation) process</vt:lpstr>
      <vt:lpstr>Separation of Isotopes by Laser Excitation (SILEX): smaller, cheaper still</vt:lpstr>
      <vt:lpstr>Price and Proliferation Risk Comparison of Diffusion, Centrifuge, and SILEX Enrichment </vt:lpstr>
      <vt:lpstr>Basic stages of once-through uranium-based fuel cycles</vt:lpstr>
      <vt:lpstr>Step 4: Fuel fabrication</vt:lpstr>
      <vt:lpstr>Fuel rod and fuel assembly process</vt:lpstr>
      <vt:lpstr>3. What are the different types of nuclear reactors and how proliferation prone is each? </vt:lpstr>
      <vt:lpstr>Step 5: Generating Nuclear Electricity </vt:lpstr>
      <vt:lpstr>biggest Nuclear power plant components</vt:lpstr>
      <vt:lpstr>Major TYPES OF NUCLEAR REACTORs</vt:lpstr>
      <vt:lpstr>Reactor Species or groups</vt:lpstr>
      <vt:lpstr>First reactors: Graphite moderated</vt:lpstr>
      <vt:lpstr>Magnox Reactor: UK dual-use graphite design</vt:lpstr>
      <vt:lpstr>Wylfa  MAGNOX Nuclear Plant, UK</vt:lpstr>
      <vt:lpstr>Yongbyon reactor: a magnox design</vt:lpstr>
      <vt:lpstr>Atomic Structure of heavy water D2O vs H2O </vt:lpstr>
      <vt:lpstr>Heavy Water Production</vt:lpstr>
      <vt:lpstr>Heavy Water Reactors</vt:lpstr>
      <vt:lpstr>Heavy Water Reactors Continued</vt:lpstr>
      <vt:lpstr>On-Line Refueling—HWRs</vt:lpstr>
      <vt:lpstr>Countries who operate or used to operate HWRs</vt:lpstr>
      <vt:lpstr>IR-40 Heavy Water Reactor Near Arak, Iran</vt:lpstr>
      <vt:lpstr>Tritium Extraction</vt:lpstr>
      <vt:lpstr>PowerPoint Presentation</vt:lpstr>
      <vt:lpstr>Liquid Metal Fast Breeder Reactor (LMFBR): first reactor to produce electricity </vt:lpstr>
      <vt:lpstr>Liquid Metal Fast Breeder Reactors also have been used to make bomb plutonium</vt:lpstr>
      <vt:lpstr>fast breeder reactors are off-line fueled</vt:lpstr>
      <vt:lpstr>Fast Breeder reactor states</vt:lpstr>
      <vt:lpstr>PowerPoint Presentation</vt:lpstr>
      <vt:lpstr>PowerPoint Presentation</vt:lpstr>
      <vt:lpstr>Light-Water Reactor (PWR)</vt:lpstr>
      <vt:lpstr>First Light water reactor was designed for submarines</vt:lpstr>
      <vt:lpstr>Three Mile Island Nuclear Power Plant, U.S.</vt:lpstr>
      <vt:lpstr>Light-Water Reactor (BWR)</vt:lpstr>
      <vt:lpstr>Fukushima Daiichi Nuclear Power Plant, Japan</vt:lpstr>
      <vt:lpstr>LWRs are off-load fueled</vt:lpstr>
      <vt:lpstr>RBMK (Reactor Bolshoy Moshchnosty Kanalny)</vt:lpstr>
      <vt:lpstr>Chernobyl Nuclear Power Plant, Ukraine</vt:lpstr>
      <vt:lpstr>High Temperature Gas Cooled Reactor</vt:lpstr>
      <vt:lpstr>Fort St. Vrain Power Station was a one-off  </vt:lpstr>
      <vt:lpstr>On-Line Refueling—HTGC (pebble bed)</vt:lpstr>
      <vt:lpstr>Generation iv Reactors</vt:lpstr>
      <vt:lpstr>Small Modular LWRs</vt:lpstr>
      <vt:lpstr> Fast Small Modular Reactor</vt:lpstr>
      <vt:lpstr>NuScale Reactor</vt:lpstr>
      <vt:lpstr>Summary of reactor characteristics: Magnox Reactor</vt:lpstr>
      <vt:lpstr>Summary of reactor characteristics: High  Temperature Gas-Cooled Reactor (HTGR) </vt:lpstr>
      <vt:lpstr>Summary of reactor characteristics: Pressurized Water Reactor (PWR) </vt:lpstr>
      <vt:lpstr>Summary of reactor characteristics: Boiling Water Reactor (BWR)</vt:lpstr>
      <vt:lpstr>Summary of reactor characteristics: Heavy Water Reactor (CANDU)</vt:lpstr>
      <vt:lpstr>Summary of reactor characteristics: Liquid Metal Fast Breeder Reactor (LMFBR)</vt:lpstr>
      <vt:lpstr>Summary of reactor characteristics by type</vt:lpstr>
      <vt:lpstr>Plutonium production by reactor type</vt:lpstr>
      <vt:lpstr>4. What can be done with spent reactor nuclear fuel? </vt:lpstr>
      <vt:lpstr>Step 6: Spent Fuel Storage </vt:lpstr>
      <vt:lpstr>Commercial Reprocessing: a major undertaking </vt:lpstr>
      <vt:lpstr>PowerPoint Presentation</vt:lpstr>
      <vt:lpstr>Ferguson Culler Design: Small, cheap, and quick</vt:lpstr>
      <vt:lpstr>Reprocessing steps</vt:lpstr>
      <vt:lpstr>cooling</vt:lpstr>
      <vt:lpstr>Head-end treatment</vt:lpstr>
      <vt:lpstr>Separation/extraction</vt:lpstr>
      <vt:lpstr>Reprocessing Pulse Column</vt:lpstr>
      <vt:lpstr>Plutonium Uranium Extraction Plant at Hanford, Washington</vt:lpstr>
      <vt:lpstr>Cooling Pools for Spent Fuel</vt:lpstr>
      <vt:lpstr>Dry cask storage</vt:lpstr>
      <vt:lpstr>Additional Slides</vt:lpstr>
      <vt:lpstr>Critical Masses of Uranium &amp; Plutonium as a Function of Isotopic Mix</vt:lpstr>
      <vt:lpstr>Estimated Yields for Different Bomb Technologies Using LWR Pu</vt:lpstr>
      <vt:lpstr>IAEA Safeguards guidelines</vt:lpstr>
      <vt:lpstr>Basic IAEA Safeguards Methods</vt:lpstr>
      <vt:lpstr>Schematic of Fukushima accident</vt:lpstr>
      <vt:lpstr>Pyroprocessing</vt:lpstr>
      <vt:lpstr>Wolsong Heavy Water Reactors</vt:lpstr>
      <vt:lpstr>ROK Has Produced and Stockpiled Enough Tritium (4 kgs.) to Boost 1,000 Weapons</vt:lpstr>
      <vt:lpstr>Too Much Planned Japanese Plutonium for Any Peaceful Purpose</vt:lpstr>
      <vt:lpstr>Enriching Uranium For What?</vt:lpstr>
      <vt:lpstr>Japan Can Master Boosting and More</vt:lpstr>
      <vt:lpstr>Estimated Warhead Inventories: PRC, US, Russia</vt:lpstr>
      <vt:lpstr>What if China Develops Many MIRVs?</vt:lpstr>
      <vt:lpstr>What About Chinese Tactical Nuclear Weapons?</vt:lpstr>
      <vt:lpstr>Stocks of Highly Enriched Uranium</vt:lpstr>
      <vt:lpstr>Projected PRC Enrichment Surpluses Beyond Power Requirements ~ 1,500 Bombs a Year</vt:lpstr>
      <vt:lpstr>Projected Uranium Enrichment Surpluses in  East Asia</vt:lpstr>
      <vt:lpstr>Tons of Separated Plutonium</vt:lpstr>
      <vt:lpstr>PRC’s Limited Plutonium Production Capacity Is the Bottleneck to Many More Weapons</vt:lpstr>
      <vt:lpstr>PRC’s Most Immediate Alternative Plutonium Production Option:  Its Heavy Water Reactors</vt:lpstr>
      <vt:lpstr>1987: Reagan Administration Proposed Using WPSS LWR to Make Weapons Plutonium</vt:lpstr>
      <vt:lpstr>PowerPoint Presentation</vt:lpstr>
      <vt:lpstr>PRC’s Other Plutonium Production Bottleneck: Lack of a Large, Reliable Reprocessing Plant</vt:lpstr>
      <vt:lpstr>Solution 1: Buy French Reprocessing plant</vt:lpstr>
      <vt:lpstr>Solution 2: build and operate your own reprocessing plants</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Reactors and Nuclear Fuel Making</dc:title>
  <dc:creator>Local Admin</dc:creator>
  <cp:lastModifiedBy>Brooke Van Buskirk</cp:lastModifiedBy>
  <cp:revision>728</cp:revision>
  <cp:lastPrinted>2018-10-05T13:19:08Z</cp:lastPrinted>
  <dcterms:created xsi:type="dcterms:W3CDTF">2013-10-16T16:34:29Z</dcterms:created>
  <dcterms:modified xsi:type="dcterms:W3CDTF">2026-09-25T18:10:36Z</dcterms:modified>
</cp:coreProperties>
</file>