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comments/comment1.xml" ContentType="application/vnd.openxmlformats-officedocument.presentationml.comments+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66"/>
  </p:notesMasterIdLst>
  <p:handoutMasterIdLst>
    <p:handoutMasterId r:id="rId67"/>
  </p:handoutMasterIdLst>
  <p:sldIdLst>
    <p:sldId id="257" r:id="rId2"/>
    <p:sldId id="319" r:id="rId3"/>
    <p:sldId id="367" r:id="rId4"/>
    <p:sldId id="364" r:id="rId5"/>
    <p:sldId id="368" r:id="rId6"/>
    <p:sldId id="365" r:id="rId7"/>
    <p:sldId id="369" r:id="rId8"/>
    <p:sldId id="366" r:id="rId9"/>
    <p:sldId id="348" r:id="rId10"/>
    <p:sldId id="362" r:id="rId11"/>
    <p:sldId id="334" r:id="rId12"/>
    <p:sldId id="320" r:id="rId13"/>
    <p:sldId id="336" r:id="rId14"/>
    <p:sldId id="370" r:id="rId15"/>
    <p:sldId id="262" r:id="rId16"/>
    <p:sldId id="263" r:id="rId17"/>
    <p:sldId id="350" r:id="rId18"/>
    <p:sldId id="345" r:id="rId19"/>
    <p:sldId id="349" r:id="rId20"/>
    <p:sldId id="264" r:id="rId21"/>
    <p:sldId id="302" r:id="rId22"/>
    <p:sldId id="301" r:id="rId23"/>
    <p:sldId id="304" r:id="rId24"/>
    <p:sldId id="305" r:id="rId25"/>
    <p:sldId id="307" r:id="rId26"/>
    <p:sldId id="308" r:id="rId27"/>
    <p:sldId id="309" r:id="rId28"/>
    <p:sldId id="351" r:id="rId29"/>
    <p:sldId id="265" r:id="rId30"/>
    <p:sldId id="337" r:id="rId31"/>
    <p:sldId id="329" r:id="rId32"/>
    <p:sldId id="358" r:id="rId33"/>
    <p:sldId id="330" r:id="rId34"/>
    <p:sldId id="359" r:id="rId35"/>
    <p:sldId id="266" r:id="rId36"/>
    <p:sldId id="339" r:id="rId37"/>
    <p:sldId id="371" r:id="rId38"/>
    <p:sldId id="360" r:id="rId39"/>
    <p:sldId id="357" r:id="rId40"/>
    <p:sldId id="340" r:id="rId41"/>
    <p:sldId id="335" r:id="rId42"/>
    <p:sldId id="346" r:id="rId43"/>
    <p:sldId id="361" r:id="rId44"/>
    <p:sldId id="268" r:id="rId45"/>
    <p:sldId id="363" r:id="rId46"/>
    <p:sldId id="267" r:id="rId47"/>
    <p:sldId id="293" r:id="rId48"/>
    <p:sldId id="356" r:id="rId49"/>
    <p:sldId id="341" r:id="rId50"/>
    <p:sldId id="342" r:id="rId51"/>
    <p:sldId id="270" r:id="rId52"/>
    <p:sldId id="313" r:id="rId53"/>
    <p:sldId id="314" r:id="rId54"/>
    <p:sldId id="325" r:id="rId55"/>
    <p:sldId id="273" r:id="rId56"/>
    <p:sldId id="315" r:id="rId57"/>
    <p:sldId id="316" r:id="rId58"/>
    <p:sldId id="277" r:id="rId59"/>
    <p:sldId id="321" r:id="rId60"/>
    <p:sldId id="276" r:id="rId61"/>
    <p:sldId id="278" r:id="rId62"/>
    <p:sldId id="317" r:id="rId63"/>
    <p:sldId id="294" r:id="rId64"/>
    <p:sldId id="344" r:id="rId65"/>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Brooke Van Buskirk" initials="BVB" lastIdx="1" clrIdx="0">
    <p:extLst>
      <p:ext uri="{19B8F6BF-5375-455C-9EA6-DF929625EA0E}">
        <p15:presenceInfo xmlns:p15="http://schemas.microsoft.com/office/powerpoint/2012/main" userId="S::bbuskirk@umd.edu::0c638c22-d2ec-4805-9bc8-35db8bece09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4761923-53A3-4EFA-8CA0-6F4D20D09110}" v="352" dt="2026-10-07T21:01:35.79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2160"/>
        <p:guide pos="2880"/>
      </p:guideLst>
    </p:cSldViewPr>
  </p:slide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notesMaster" Target="notesMasters/notesMaster1.xml"/><Relationship Id="rId74" Type="http://schemas.microsoft.com/office/2015/10/relationships/revisionInfo" Target="revisionInfo.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handoutMaster" Target="handoutMasters/handout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71"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iffany  Clarke" userId="uL/UNWtgyLsgz2Ck6lAcpA4KNF2RwUXLMcIoUGtNOh8=" providerId="None" clId="Web-{061F5E24-A9B8-4FDD-A2C6-B69F176634A9}"/>
    <pc:docChg chg="delSld modSld">
      <pc:chgData name="Tiffany  Clarke" userId="uL/UNWtgyLsgz2Ck6lAcpA4KNF2RwUXLMcIoUGtNOh8=" providerId="None" clId="Web-{061F5E24-A9B8-4FDD-A2C6-B69F176634A9}" dt="2026-09-18T17:02:42.018" v="26"/>
      <pc:docMkLst>
        <pc:docMk/>
      </pc:docMkLst>
      <pc:sldChg chg="modSp">
        <pc:chgData name="Tiffany  Clarke" userId="uL/UNWtgyLsgz2Ck6lAcpA4KNF2RwUXLMcIoUGtNOh8=" providerId="None" clId="Web-{061F5E24-A9B8-4FDD-A2C6-B69F176634A9}" dt="2026-09-18T17:01:17.624" v="2" actId="20577"/>
        <pc:sldMkLst>
          <pc:docMk/>
          <pc:sldMk cId="70665457" sldId="319"/>
        </pc:sldMkLst>
        <pc:spChg chg="mod">
          <ac:chgData name="Tiffany  Clarke" userId="uL/UNWtgyLsgz2Ck6lAcpA4KNF2RwUXLMcIoUGtNOh8=" providerId="None" clId="Web-{061F5E24-A9B8-4FDD-A2C6-B69F176634A9}" dt="2026-09-18T17:01:17.624" v="2" actId="20577"/>
          <ac:spMkLst>
            <pc:docMk/>
            <pc:sldMk cId="70665457" sldId="319"/>
            <ac:spMk id="2" creationId="{00000000-0000-0000-0000-000000000000}"/>
          </ac:spMkLst>
        </pc:spChg>
      </pc:sldChg>
      <pc:sldChg chg="modSp">
        <pc:chgData name="Tiffany  Clarke" userId="uL/UNWtgyLsgz2Ck6lAcpA4KNF2RwUXLMcIoUGtNOh8=" providerId="None" clId="Web-{061F5E24-A9B8-4FDD-A2C6-B69F176634A9}" dt="2026-09-18T17:01:44.766" v="17" actId="20577"/>
        <pc:sldMkLst>
          <pc:docMk/>
          <pc:sldMk cId="1827118369" sldId="348"/>
        </pc:sldMkLst>
        <pc:spChg chg="mod">
          <ac:chgData name="Tiffany  Clarke" userId="uL/UNWtgyLsgz2Ck6lAcpA4KNF2RwUXLMcIoUGtNOh8=" providerId="None" clId="Web-{061F5E24-A9B8-4FDD-A2C6-B69F176634A9}" dt="2026-09-18T17:01:44.766" v="17" actId="20577"/>
          <ac:spMkLst>
            <pc:docMk/>
            <pc:sldMk cId="1827118369" sldId="348"/>
            <ac:spMk id="2" creationId="{4696E8EA-9D29-1940-B12C-0EEE62F68302}"/>
          </ac:spMkLst>
        </pc:spChg>
      </pc:sldChg>
      <pc:sldChg chg="mod setBg modShow">
        <pc:chgData name="Tiffany  Clarke" userId="uL/UNWtgyLsgz2Ck6lAcpA4KNF2RwUXLMcIoUGtNOh8=" providerId="None" clId="Web-{061F5E24-A9B8-4FDD-A2C6-B69F176634A9}" dt="2026-09-18T17:02:24.736" v="22"/>
        <pc:sldMkLst>
          <pc:docMk/>
          <pc:sldMk cId="3548433255" sldId="351"/>
        </pc:sldMkLst>
      </pc:sldChg>
      <pc:sldChg chg="mod setBg modShow">
        <pc:chgData name="Tiffany  Clarke" userId="uL/UNWtgyLsgz2Ck6lAcpA4KNF2RwUXLMcIoUGtNOh8=" providerId="None" clId="Web-{061F5E24-A9B8-4FDD-A2C6-B69F176634A9}" dt="2026-09-18T17:02:33.971" v="24"/>
        <pc:sldMkLst>
          <pc:docMk/>
          <pc:sldMk cId="2792010433" sldId="358"/>
        </pc:sldMkLst>
      </pc:sldChg>
      <pc:sldChg chg="mod setBg modShow">
        <pc:chgData name="Tiffany  Clarke" userId="uL/UNWtgyLsgz2Ck6lAcpA4KNF2RwUXLMcIoUGtNOh8=" providerId="None" clId="Web-{061F5E24-A9B8-4FDD-A2C6-B69F176634A9}" dt="2026-09-18T17:02:42.018" v="26"/>
        <pc:sldMkLst>
          <pc:docMk/>
          <pc:sldMk cId="2017644306" sldId="359"/>
        </pc:sldMkLst>
      </pc:sldChg>
      <pc:sldChg chg="modSp">
        <pc:chgData name="Tiffany  Clarke" userId="uL/UNWtgyLsgz2Ck6lAcpA4KNF2RwUXLMcIoUGtNOh8=" providerId="None" clId="Web-{061F5E24-A9B8-4FDD-A2C6-B69F176634A9}" dt="2026-09-18T17:01:25.280" v="8" actId="20577"/>
        <pc:sldMkLst>
          <pc:docMk/>
          <pc:sldMk cId="925137603" sldId="364"/>
        </pc:sldMkLst>
        <pc:spChg chg="mod">
          <ac:chgData name="Tiffany  Clarke" userId="uL/UNWtgyLsgz2Ck6lAcpA4KNF2RwUXLMcIoUGtNOh8=" providerId="None" clId="Web-{061F5E24-A9B8-4FDD-A2C6-B69F176634A9}" dt="2026-09-18T17:01:25.280" v="8" actId="20577"/>
          <ac:spMkLst>
            <pc:docMk/>
            <pc:sldMk cId="925137603" sldId="364"/>
            <ac:spMk id="2" creationId="{30562A70-36D4-124E-0A92-7BE365485E88}"/>
          </ac:spMkLst>
        </pc:spChg>
      </pc:sldChg>
      <pc:sldChg chg="modSp">
        <pc:chgData name="Tiffany  Clarke" userId="uL/UNWtgyLsgz2Ck6lAcpA4KNF2RwUXLMcIoUGtNOh8=" providerId="None" clId="Web-{061F5E24-A9B8-4FDD-A2C6-B69F176634A9}" dt="2026-09-18T17:01:32.843" v="13" actId="20577"/>
        <pc:sldMkLst>
          <pc:docMk/>
          <pc:sldMk cId="2941081204" sldId="365"/>
        </pc:sldMkLst>
        <pc:spChg chg="mod">
          <ac:chgData name="Tiffany  Clarke" userId="uL/UNWtgyLsgz2Ck6lAcpA4KNF2RwUXLMcIoUGtNOh8=" providerId="None" clId="Web-{061F5E24-A9B8-4FDD-A2C6-B69F176634A9}" dt="2026-09-18T17:01:32.843" v="13" actId="20577"/>
          <ac:spMkLst>
            <pc:docMk/>
            <pc:sldMk cId="2941081204" sldId="365"/>
            <ac:spMk id="2" creationId="{9A9AB2E4-9588-CAE7-9DE2-9C94C238144F}"/>
          </ac:spMkLst>
        </pc:spChg>
      </pc:sldChg>
      <pc:sldChg chg="modSp">
        <pc:chgData name="Tiffany  Clarke" userId="uL/UNWtgyLsgz2Ck6lAcpA4KNF2RwUXLMcIoUGtNOh8=" providerId="None" clId="Web-{061F5E24-A9B8-4FDD-A2C6-B69F176634A9}" dt="2026-09-18T17:01:40.234" v="15" actId="20577"/>
        <pc:sldMkLst>
          <pc:docMk/>
          <pc:sldMk cId="1628200294" sldId="366"/>
        </pc:sldMkLst>
        <pc:spChg chg="mod">
          <ac:chgData name="Tiffany  Clarke" userId="uL/UNWtgyLsgz2Ck6lAcpA4KNF2RwUXLMcIoUGtNOh8=" providerId="None" clId="Web-{061F5E24-A9B8-4FDD-A2C6-B69F176634A9}" dt="2026-09-18T17:01:40.234" v="15" actId="20577"/>
          <ac:spMkLst>
            <pc:docMk/>
            <pc:sldMk cId="1628200294" sldId="366"/>
            <ac:spMk id="2" creationId="{0FFED614-01CD-049F-0E2B-5AD07E0EE9CB}"/>
          </ac:spMkLst>
        </pc:spChg>
      </pc:sldChg>
      <pc:sldChg chg="modSp">
        <pc:chgData name="Tiffany  Clarke" userId="uL/UNWtgyLsgz2Ck6lAcpA4KNF2RwUXLMcIoUGtNOh8=" providerId="None" clId="Web-{061F5E24-A9B8-4FDD-A2C6-B69F176634A9}" dt="2026-09-18T17:01:21.608" v="5" actId="20577"/>
        <pc:sldMkLst>
          <pc:docMk/>
          <pc:sldMk cId="3283570790" sldId="367"/>
        </pc:sldMkLst>
        <pc:spChg chg="mod">
          <ac:chgData name="Tiffany  Clarke" userId="uL/UNWtgyLsgz2Ck6lAcpA4KNF2RwUXLMcIoUGtNOh8=" providerId="None" clId="Web-{061F5E24-A9B8-4FDD-A2C6-B69F176634A9}" dt="2026-09-18T17:01:21.608" v="5" actId="20577"/>
          <ac:spMkLst>
            <pc:docMk/>
            <pc:sldMk cId="3283570790" sldId="367"/>
            <ac:spMk id="2" creationId="{F7FF7135-B598-ABEC-6CCA-498206AD8A4B}"/>
          </ac:spMkLst>
        </pc:spChg>
      </pc:sldChg>
      <pc:sldChg chg="modSp">
        <pc:chgData name="Tiffany  Clarke" userId="uL/UNWtgyLsgz2Ck6lAcpA4KNF2RwUXLMcIoUGtNOh8=" providerId="None" clId="Web-{061F5E24-A9B8-4FDD-A2C6-B69F176634A9}" dt="2026-09-18T17:01:28.968" v="11" actId="20577"/>
        <pc:sldMkLst>
          <pc:docMk/>
          <pc:sldMk cId="3720052970" sldId="368"/>
        </pc:sldMkLst>
        <pc:spChg chg="mod">
          <ac:chgData name="Tiffany  Clarke" userId="uL/UNWtgyLsgz2Ck6lAcpA4KNF2RwUXLMcIoUGtNOh8=" providerId="None" clId="Web-{061F5E24-A9B8-4FDD-A2C6-B69F176634A9}" dt="2026-09-18T17:01:28.968" v="11" actId="20577"/>
          <ac:spMkLst>
            <pc:docMk/>
            <pc:sldMk cId="3720052970" sldId="368"/>
            <ac:spMk id="2" creationId="{8BEB8FF1-2530-3115-BEB1-1EB5DCC143C1}"/>
          </ac:spMkLst>
        </pc:spChg>
      </pc:sldChg>
      <pc:sldChg chg="modSp">
        <pc:chgData name="Tiffany  Clarke" userId="uL/UNWtgyLsgz2Ck6lAcpA4KNF2RwUXLMcIoUGtNOh8=" providerId="None" clId="Web-{061F5E24-A9B8-4FDD-A2C6-B69F176634A9}" dt="2026-09-18T17:01:36.062" v="14" actId="20577"/>
        <pc:sldMkLst>
          <pc:docMk/>
          <pc:sldMk cId="1980464853" sldId="369"/>
        </pc:sldMkLst>
        <pc:spChg chg="mod">
          <ac:chgData name="Tiffany  Clarke" userId="uL/UNWtgyLsgz2Ck6lAcpA4KNF2RwUXLMcIoUGtNOh8=" providerId="None" clId="Web-{061F5E24-A9B8-4FDD-A2C6-B69F176634A9}" dt="2026-09-18T17:01:36.062" v="14" actId="20577"/>
          <ac:spMkLst>
            <pc:docMk/>
            <pc:sldMk cId="1980464853" sldId="369"/>
            <ac:spMk id="2" creationId="{B4446E71-64A6-EB36-411E-668FCDC27F19}"/>
          </ac:spMkLst>
        </pc:spChg>
      </pc:sldChg>
      <pc:sldChg chg="mod setBg modShow">
        <pc:chgData name="Tiffany  Clarke" userId="uL/UNWtgyLsgz2Ck6lAcpA4KNF2RwUXLMcIoUGtNOh8=" providerId="None" clId="Web-{061F5E24-A9B8-4FDD-A2C6-B69F176634A9}" dt="2026-09-18T17:02:02.579" v="20"/>
        <pc:sldMkLst>
          <pc:docMk/>
          <pc:sldMk cId="1417385356" sldId="370"/>
        </pc:sldMkLst>
      </pc:sldChg>
    </pc:docChg>
  </pc:docChgLst>
  <pc:docChgLst>
    <pc:chgData name="Tiffany  Clarke" userId="uL/UNWtgyLsgz2Ck6lAcpA4KNF2RwUXLMcIoUGtNOh8=" providerId="None" clId="Web-{24761923-53A3-4EFA-8CA0-6F4D20D09110}"/>
    <pc:docChg chg="addSld modSld">
      <pc:chgData name="Tiffany  Clarke" userId="uL/UNWtgyLsgz2Ck6lAcpA4KNF2RwUXLMcIoUGtNOh8=" providerId="None" clId="Web-{24761923-53A3-4EFA-8CA0-6F4D20D09110}" dt="2026-10-07T21:01:35.799" v="340" actId="20577"/>
      <pc:docMkLst>
        <pc:docMk/>
      </pc:docMkLst>
      <pc:sldChg chg="modSp">
        <pc:chgData name="Tiffany  Clarke" userId="uL/UNWtgyLsgz2Ck6lAcpA4KNF2RwUXLMcIoUGtNOh8=" providerId="None" clId="Web-{24761923-53A3-4EFA-8CA0-6F4D20D09110}" dt="2026-10-07T20:25:01.601" v="32" actId="20577"/>
        <pc:sldMkLst>
          <pc:docMk/>
          <pc:sldMk cId="2411425251" sldId="263"/>
        </pc:sldMkLst>
        <pc:spChg chg="mod">
          <ac:chgData name="Tiffany  Clarke" userId="uL/UNWtgyLsgz2Ck6lAcpA4KNF2RwUXLMcIoUGtNOh8=" providerId="None" clId="Web-{24761923-53A3-4EFA-8CA0-6F4D20D09110}" dt="2026-10-07T20:25:01.601" v="32" actId="20577"/>
          <ac:spMkLst>
            <pc:docMk/>
            <pc:sldMk cId="2411425251" sldId="263"/>
            <ac:spMk id="2" creationId="{00000000-0000-0000-0000-000000000000}"/>
          </ac:spMkLst>
        </pc:spChg>
      </pc:sldChg>
      <pc:sldChg chg="modSp">
        <pc:chgData name="Tiffany  Clarke" userId="uL/UNWtgyLsgz2Ck6lAcpA4KNF2RwUXLMcIoUGtNOh8=" providerId="None" clId="Web-{24761923-53A3-4EFA-8CA0-6F4D20D09110}" dt="2026-10-07T20:29:16.031" v="55" actId="1076"/>
        <pc:sldMkLst>
          <pc:docMk/>
          <pc:sldMk cId="4023343627" sldId="267"/>
        </pc:sldMkLst>
        <pc:spChg chg="mod">
          <ac:chgData name="Tiffany  Clarke" userId="uL/UNWtgyLsgz2Ck6lAcpA4KNF2RwUXLMcIoUGtNOh8=" providerId="None" clId="Web-{24761923-53A3-4EFA-8CA0-6F4D20D09110}" dt="2026-10-07T20:29:10.281" v="52"/>
          <ac:spMkLst>
            <pc:docMk/>
            <pc:sldMk cId="4023343627" sldId="267"/>
            <ac:spMk id="2" creationId="{00000000-0000-0000-0000-000000000000}"/>
          </ac:spMkLst>
        </pc:spChg>
        <pc:picChg chg="mod">
          <ac:chgData name="Tiffany  Clarke" userId="uL/UNWtgyLsgz2Ck6lAcpA4KNF2RwUXLMcIoUGtNOh8=" providerId="None" clId="Web-{24761923-53A3-4EFA-8CA0-6F4D20D09110}" dt="2026-10-07T20:29:16.031" v="55" actId="1076"/>
          <ac:picMkLst>
            <pc:docMk/>
            <pc:sldMk cId="4023343627" sldId="267"/>
            <ac:picMk id="6" creationId="{00000000-0000-0000-0000-000000000000}"/>
          </ac:picMkLst>
        </pc:picChg>
      </pc:sldChg>
      <pc:sldChg chg="modSp">
        <pc:chgData name="Tiffany  Clarke" userId="uL/UNWtgyLsgz2Ck6lAcpA4KNF2RwUXLMcIoUGtNOh8=" providerId="None" clId="Web-{24761923-53A3-4EFA-8CA0-6F4D20D09110}" dt="2026-10-07T20:28:28.530" v="51"/>
        <pc:sldMkLst>
          <pc:docMk/>
          <pc:sldMk cId="3123918724" sldId="268"/>
        </pc:sldMkLst>
        <pc:spChg chg="mod">
          <ac:chgData name="Tiffany  Clarke" userId="uL/UNWtgyLsgz2Ck6lAcpA4KNF2RwUXLMcIoUGtNOh8=" providerId="None" clId="Web-{24761923-53A3-4EFA-8CA0-6F4D20D09110}" dt="2026-10-07T20:28:28.530" v="51"/>
          <ac:spMkLst>
            <pc:docMk/>
            <pc:sldMk cId="3123918724" sldId="268"/>
            <ac:spMk id="6" creationId="{00000000-0000-0000-0000-000000000000}"/>
          </ac:spMkLst>
        </pc:spChg>
      </pc:sldChg>
      <pc:sldChg chg="modSp">
        <pc:chgData name="Tiffany  Clarke" userId="uL/UNWtgyLsgz2Ck6lAcpA4KNF2RwUXLMcIoUGtNOh8=" providerId="None" clId="Web-{24761923-53A3-4EFA-8CA0-6F4D20D09110}" dt="2026-10-07T20:29:47.704" v="65" actId="1076"/>
        <pc:sldMkLst>
          <pc:docMk/>
          <pc:sldMk cId="4068058525" sldId="270"/>
        </pc:sldMkLst>
        <pc:spChg chg="mod">
          <ac:chgData name="Tiffany  Clarke" userId="uL/UNWtgyLsgz2Ck6lAcpA4KNF2RwUXLMcIoUGtNOh8=" providerId="None" clId="Web-{24761923-53A3-4EFA-8CA0-6F4D20D09110}" dt="2026-10-07T20:29:47.704" v="65" actId="1076"/>
          <ac:spMkLst>
            <pc:docMk/>
            <pc:sldMk cId="4068058525" sldId="270"/>
            <ac:spMk id="2" creationId="{00000000-0000-0000-0000-000000000000}"/>
          </ac:spMkLst>
        </pc:spChg>
      </pc:sldChg>
      <pc:sldChg chg="modSp">
        <pc:chgData name="Tiffany  Clarke" userId="uL/UNWtgyLsgz2Ck6lAcpA4KNF2RwUXLMcIoUGtNOh8=" providerId="None" clId="Web-{24761923-53A3-4EFA-8CA0-6F4D20D09110}" dt="2026-10-07T21:01:35.799" v="340" actId="20577"/>
        <pc:sldMkLst>
          <pc:docMk/>
          <pc:sldMk cId="4281939129" sldId="273"/>
        </pc:sldMkLst>
        <pc:spChg chg="mod">
          <ac:chgData name="Tiffany  Clarke" userId="uL/UNWtgyLsgz2Ck6lAcpA4KNF2RwUXLMcIoUGtNOh8=" providerId="None" clId="Web-{24761923-53A3-4EFA-8CA0-6F4D20D09110}" dt="2026-10-07T21:01:35.799" v="340" actId="20577"/>
          <ac:spMkLst>
            <pc:docMk/>
            <pc:sldMk cId="4281939129" sldId="273"/>
            <ac:spMk id="2" creationId="{00000000-0000-0000-0000-000000000000}"/>
          </ac:spMkLst>
        </pc:spChg>
      </pc:sldChg>
      <pc:sldChg chg="modSp">
        <pc:chgData name="Tiffany  Clarke" userId="uL/UNWtgyLsgz2Ck6lAcpA4KNF2RwUXLMcIoUGtNOh8=" providerId="None" clId="Web-{24761923-53A3-4EFA-8CA0-6F4D20D09110}" dt="2026-10-07T20:30:34.175" v="82" actId="20577"/>
        <pc:sldMkLst>
          <pc:docMk/>
          <pc:sldMk cId="3199145893" sldId="276"/>
        </pc:sldMkLst>
        <pc:spChg chg="mod">
          <ac:chgData name="Tiffany  Clarke" userId="uL/UNWtgyLsgz2Ck6lAcpA4KNF2RwUXLMcIoUGtNOh8=" providerId="None" clId="Web-{24761923-53A3-4EFA-8CA0-6F4D20D09110}" dt="2026-10-07T20:30:34.175" v="82" actId="20577"/>
          <ac:spMkLst>
            <pc:docMk/>
            <pc:sldMk cId="3199145893" sldId="276"/>
            <ac:spMk id="2" creationId="{00000000-0000-0000-0000-000000000000}"/>
          </ac:spMkLst>
        </pc:spChg>
      </pc:sldChg>
      <pc:sldChg chg="modSp">
        <pc:chgData name="Tiffany  Clarke" userId="uL/UNWtgyLsgz2Ck6lAcpA4KNF2RwUXLMcIoUGtNOh8=" providerId="None" clId="Web-{24761923-53A3-4EFA-8CA0-6F4D20D09110}" dt="2026-10-07T20:30:27.002" v="78" actId="20577"/>
        <pc:sldMkLst>
          <pc:docMk/>
          <pc:sldMk cId="1861999040" sldId="277"/>
        </pc:sldMkLst>
        <pc:spChg chg="mod">
          <ac:chgData name="Tiffany  Clarke" userId="uL/UNWtgyLsgz2Ck6lAcpA4KNF2RwUXLMcIoUGtNOh8=" providerId="None" clId="Web-{24761923-53A3-4EFA-8CA0-6F4D20D09110}" dt="2026-10-07T20:30:27.002" v="78" actId="20577"/>
          <ac:spMkLst>
            <pc:docMk/>
            <pc:sldMk cId="1861999040" sldId="277"/>
            <ac:spMk id="2" creationId="{00000000-0000-0000-0000-000000000000}"/>
          </ac:spMkLst>
        </pc:spChg>
      </pc:sldChg>
      <pc:sldChg chg="modSp">
        <pc:chgData name="Tiffany  Clarke" userId="uL/UNWtgyLsgz2Ck6lAcpA4KNF2RwUXLMcIoUGtNOh8=" providerId="None" clId="Web-{24761923-53A3-4EFA-8CA0-6F4D20D09110}" dt="2026-10-07T20:30:45.800" v="84" actId="20577"/>
        <pc:sldMkLst>
          <pc:docMk/>
          <pc:sldMk cId="2552423691" sldId="278"/>
        </pc:sldMkLst>
        <pc:spChg chg="mod">
          <ac:chgData name="Tiffany  Clarke" userId="uL/UNWtgyLsgz2Ck6lAcpA4KNF2RwUXLMcIoUGtNOh8=" providerId="None" clId="Web-{24761923-53A3-4EFA-8CA0-6F4D20D09110}" dt="2026-10-07T20:30:45.800" v="84" actId="20577"/>
          <ac:spMkLst>
            <pc:docMk/>
            <pc:sldMk cId="2552423691" sldId="278"/>
            <ac:spMk id="2" creationId="{00000000-0000-0000-0000-000000000000}"/>
          </ac:spMkLst>
        </pc:spChg>
      </pc:sldChg>
      <pc:sldChg chg="modSp">
        <pc:chgData name="Tiffany  Clarke" userId="uL/UNWtgyLsgz2Ck6lAcpA4KNF2RwUXLMcIoUGtNOh8=" providerId="None" clId="Web-{24761923-53A3-4EFA-8CA0-6F4D20D09110}" dt="2026-10-07T20:29:24.532" v="57" actId="20577"/>
        <pc:sldMkLst>
          <pc:docMk/>
          <pc:sldMk cId="762980753" sldId="293"/>
        </pc:sldMkLst>
        <pc:spChg chg="mod">
          <ac:chgData name="Tiffany  Clarke" userId="uL/UNWtgyLsgz2Ck6lAcpA4KNF2RwUXLMcIoUGtNOh8=" providerId="None" clId="Web-{24761923-53A3-4EFA-8CA0-6F4D20D09110}" dt="2026-10-07T20:29:24.532" v="57" actId="20577"/>
          <ac:spMkLst>
            <pc:docMk/>
            <pc:sldMk cId="762980753" sldId="293"/>
            <ac:spMk id="2" creationId="{00000000-0000-0000-0000-000000000000}"/>
          </ac:spMkLst>
        </pc:spChg>
      </pc:sldChg>
      <pc:sldChg chg="modSp">
        <pc:chgData name="Tiffany  Clarke" userId="uL/UNWtgyLsgz2Ck6lAcpA4KNF2RwUXLMcIoUGtNOh8=" providerId="None" clId="Web-{24761923-53A3-4EFA-8CA0-6F4D20D09110}" dt="2026-10-07T20:30:56.535" v="89" actId="20577"/>
        <pc:sldMkLst>
          <pc:docMk/>
          <pc:sldMk cId="2860889744" sldId="294"/>
        </pc:sldMkLst>
        <pc:spChg chg="mod">
          <ac:chgData name="Tiffany  Clarke" userId="uL/UNWtgyLsgz2Ck6lAcpA4KNF2RwUXLMcIoUGtNOh8=" providerId="None" clId="Web-{24761923-53A3-4EFA-8CA0-6F4D20D09110}" dt="2026-10-07T20:30:56.535" v="89" actId="20577"/>
          <ac:spMkLst>
            <pc:docMk/>
            <pc:sldMk cId="2860889744" sldId="294"/>
            <ac:spMk id="2" creationId="{00000000-0000-0000-0000-000000000000}"/>
          </ac:spMkLst>
        </pc:spChg>
      </pc:sldChg>
      <pc:sldChg chg="modSp">
        <pc:chgData name="Tiffany  Clarke" userId="uL/UNWtgyLsgz2Ck6lAcpA4KNF2RwUXLMcIoUGtNOh8=" providerId="None" clId="Web-{24761923-53A3-4EFA-8CA0-6F4D20D09110}" dt="2026-10-07T20:25:27.039" v="34" actId="1076"/>
        <pc:sldMkLst>
          <pc:docMk/>
          <pc:sldMk cId="1878381226" sldId="302"/>
        </pc:sldMkLst>
        <pc:spChg chg="mod">
          <ac:chgData name="Tiffany  Clarke" userId="uL/UNWtgyLsgz2Ck6lAcpA4KNF2RwUXLMcIoUGtNOh8=" providerId="None" clId="Web-{24761923-53A3-4EFA-8CA0-6F4D20D09110}" dt="2026-10-07T20:25:27.039" v="34" actId="1076"/>
          <ac:spMkLst>
            <pc:docMk/>
            <pc:sldMk cId="1878381226" sldId="302"/>
            <ac:spMk id="6" creationId="{00000000-0000-0000-0000-000000000000}"/>
          </ac:spMkLst>
        </pc:spChg>
      </pc:sldChg>
      <pc:sldChg chg="modSp">
        <pc:chgData name="Tiffany  Clarke" userId="uL/UNWtgyLsgz2Ck6lAcpA4KNF2RwUXLMcIoUGtNOh8=" providerId="None" clId="Web-{24761923-53A3-4EFA-8CA0-6F4D20D09110}" dt="2026-10-07T20:25:42.024" v="36" actId="1076"/>
        <pc:sldMkLst>
          <pc:docMk/>
          <pc:sldMk cId="476391294" sldId="304"/>
        </pc:sldMkLst>
        <pc:spChg chg="mod">
          <ac:chgData name="Tiffany  Clarke" userId="uL/UNWtgyLsgz2Ck6lAcpA4KNF2RwUXLMcIoUGtNOh8=" providerId="None" clId="Web-{24761923-53A3-4EFA-8CA0-6F4D20D09110}" dt="2026-10-07T20:25:42.024" v="36" actId="1076"/>
          <ac:spMkLst>
            <pc:docMk/>
            <pc:sldMk cId="476391294" sldId="304"/>
            <ac:spMk id="14" creationId="{00000000-0000-0000-0000-000000000000}"/>
          </ac:spMkLst>
        </pc:spChg>
        <pc:picChg chg="mod">
          <ac:chgData name="Tiffany  Clarke" userId="uL/UNWtgyLsgz2Ck6lAcpA4KNF2RwUXLMcIoUGtNOh8=" providerId="None" clId="Web-{24761923-53A3-4EFA-8CA0-6F4D20D09110}" dt="2026-10-07T20:25:42.024" v="35" actId="1076"/>
          <ac:picMkLst>
            <pc:docMk/>
            <pc:sldMk cId="476391294" sldId="304"/>
            <ac:picMk id="3074" creationId="{00000000-0000-0000-0000-000000000000}"/>
          </ac:picMkLst>
        </pc:picChg>
      </pc:sldChg>
      <pc:sldChg chg="modSp">
        <pc:chgData name="Tiffany  Clarke" userId="uL/UNWtgyLsgz2Ck6lAcpA4KNF2RwUXLMcIoUGtNOh8=" providerId="None" clId="Web-{24761923-53A3-4EFA-8CA0-6F4D20D09110}" dt="2026-10-07T20:25:55.556" v="37" actId="1076"/>
        <pc:sldMkLst>
          <pc:docMk/>
          <pc:sldMk cId="2599271309" sldId="305"/>
        </pc:sldMkLst>
        <pc:spChg chg="mod">
          <ac:chgData name="Tiffany  Clarke" userId="uL/UNWtgyLsgz2Ck6lAcpA4KNF2RwUXLMcIoUGtNOh8=" providerId="None" clId="Web-{24761923-53A3-4EFA-8CA0-6F4D20D09110}" dt="2026-10-07T20:25:55.556" v="37" actId="1076"/>
          <ac:spMkLst>
            <pc:docMk/>
            <pc:sldMk cId="2599271309" sldId="305"/>
            <ac:spMk id="2" creationId="{00000000-0000-0000-0000-000000000000}"/>
          </ac:spMkLst>
        </pc:spChg>
      </pc:sldChg>
      <pc:sldChg chg="modSp">
        <pc:chgData name="Tiffany  Clarke" userId="uL/UNWtgyLsgz2Ck6lAcpA4KNF2RwUXLMcIoUGtNOh8=" providerId="None" clId="Web-{24761923-53A3-4EFA-8CA0-6F4D20D09110}" dt="2026-10-07T20:26:06.041" v="39" actId="20577"/>
        <pc:sldMkLst>
          <pc:docMk/>
          <pc:sldMk cId="435836328" sldId="308"/>
        </pc:sldMkLst>
        <pc:spChg chg="mod">
          <ac:chgData name="Tiffany  Clarke" userId="uL/UNWtgyLsgz2Ck6lAcpA4KNF2RwUXLMcIoUGtNOh8=" providerId="None" clId="Web-{24761923-53A3-4EFA-8CA0-6F4D20D09110}" dt="2026-10-07T20:26:06.041" v="39" actId="20577"/>
          <ac:spMkLst>
            <pc:docMk/>
            <pc:sldMk cId="435836328" sldId="308"/>
            <ac:spMk id="2" creationId="{00000000-0000-0000-0000-000000000000}"/>
          </ac:spMkLst>
        </pc:spChg>
      </pc:sldChg>
      <pc:sldChg chg="modSp">
        <pc:chgData name="Tiffany  Clarke" userId="uL/UNWtgyLsgz2Ck6lAcpA4KNF2RwUXLMcIoUGtNOh8=" providerId="None" clId="Web-{24761923-53A3-4EFA-8CA0-6F4D20D09110}" dt="2026-10-07T20:29:53.220" v="67" actId="20577"/>
        <pc:sldMkLst>
          <pc:docMk/>
          <pc:sldMk cId="1321399866" sldId="313"/>
        </pc:sldMkLst>
        <pc:spChg chg="mod">
          <ac:chgData name="Tiffany  Clarke" userId="uL/UNWtgyLsgz2Ck6lAcpA4KNF2RwUXLMcIoUGtNOh8=" providerId="None" clId="Web-{24761923-53A3-4EFA-8CA0-6F4D20D09110}" dt="2026-10-07T20:29:53.220" v="67" actId="20577"/>
          <ac:spMkLst>
            <pc:docMk/>
            <pc:sldMk cId="1321399866" sldId="313"/>
            <ac:spMk id="2" creationId="{00000000-0000-0000-0000-000000000000}"/>
          </ac:spMkLst>
        </pc:spChg>
      </pc:sldChg>
      <pc:sldChg chg="modSp">
        <pc:chgData name="Tiffany  Clarke" userId="uL/UNWtgyLsgz2Ck6lAcpA4KNF2RwUXLMcIoUGtNOh8=" providerId="None" clId="Web-{24761923-53A3-4EFA-8CA0-6F4D20D09110}" dt="2026-10-07T21:01:06.204" v="338" actId="1076"/>
        <pc:sldMkLst>
          <pc:docMk/>
          <pc:sldMk cId="210073812" sldId="314"/>
        </pc:sldMkLst>
        <pc:spChg chg="mod">
          <ac:chgData name="Tiffany  Clarke" userId="uL/UNWtgyLsgz2Ck6lAcpA4KNF2RwUXLMcIoUGtNOh8=" providerId="None" clId="Web-{24761923-53A3-4EFA-8CA0-6F4D20D09110}" dt="2026-10-07T20:29:57.501" v="69" actId="20577"/>
          <ac:spMkLst>
            <pc:docMk/>
            <pc:sldMk cId="210073812" sldId="314"/>
            <ac:spMk id="2" creationId="{00000000-0000-0000-0000-000000000000}"/>
          </ac:spMkLst>
        </pc:spChg>
        <pc:picChg chg="mod">
          <ac:chgData name="Tiffany  Clarke" userId="uL/UNWtgyLsgz2Ck6lAcpA4KNF2RwUXLMcIoUGtNOh8=" providerId="None" clId="Web-{24761923-53A3-4EFA-8CA0-6F4D20D09110}" dt="2026-10-07T21:01:06.204" v="338" actId="1076"/>
          <ac:picMkLst>
            <pc:docMk/>
            <pc:sldMk cId="210073812" sldId="314"/>
            <ac:picMk id="6" creationId="{00000000-0000-0000-0000-000000000000}"/>
          </ac:picMkLst>
        </pc:picChg>
      </pc:sldChg>
      <pc:sldChg chg="modSp">
        <pc:chgData name="Tiffany  Clarke" userId="uL/UNWtgyLsgz2Ck6lAcpA4KNF2RwUXLMcIoUGtNOh8=" providerId="None" clId="Web-{24761923-53A3-4EFA-8CA0-6F4D20D09110}" dt="2026-10-07T20:30:09.971" v="72" actId="1076"/>
        <pc:sldMkLst>
          <pc:docMk/>
          <pc:sldMk cId="90229274" sldId="315"/>
        </pc:sldMkLst>
        <pc:spChg chg="mod">
          <ac:chgData name="Tiffany  Clarke" userId="uL/UNWtgyLsgz2Ck6lAcpA4KNF2RwUXLMcIoUGtNOh8=" providerId="None" clId="Web-{24761923-53A3-4EFA-8CA0-6F4D20D09110}" dt="2026-10-07T20:30:09.971" v="72" actId="1076"/>
          <ac:spMkLst>
            <pc:docMk/>
            <pc:sldMk cId="90229274" sldId="315"/>
            <ac:spMk id="2" creationId="{00000000-0000-0000-0000-000000000000}"/>
          </ac:spMkLst>
        </pc:spChg>
      </pc:sldChg>
      <pc:sldChg chg="modSp">
        <pc:chgData name="Tiffany  Clarke" userId="uL/UNWtgyLsgz2Ck6lAcpA4KNF2RwUXLMcIoUGtNOh8=" providerId="None" clId="Web-{24761923-53A3-4EFA-8CA0-6F4D20D09110}" dt="2026-10-07T20:30:20.893" v="76" actId="1076"/>
        <pc:sldMkLst>
          <pc:docMk/>
          <pc:sldMk cId="766367309" sldId="316"/>
        </pc:sldMkLst>
        <pc:spChg chg="mod">
          <ac:chgData name="Tiffany  Clarke" userId="uL/UNWtgyLsgz2Ck6lAcpA4KNF2RwUXLMcIoUGtNOh8=" providerId="None" clId="Web-{24761923-53A3-4EFA-8CA0-6F4D20D09110}" dt="2026-10-07T20:30:20.893" v="76" actId="1076"/>
          <ac:spMkLst>
            <pc:docMk/>
            <pc:sldMk cId="766367309" sldId="316"/>
            <ac:spMk id="2" creationId="{00000000-0000-0000-0000-000000000000}"/>
          </ac:spMkLst>
        </pc:spChg>
        <pc:picChg chg="mod">
          <ac:chgData name="Tiffany  Clarke" userId="uL/UNWtgyLsgz2Ck6lAcpA4KNF2RwUXLMcIoUGtNOh8=" providerId="None" clId="Web-{24761923-53A3-4EFA-8CA0-6F4D20D09110}" dt="2026-10-07T20:30:14.174" v="73" actId="14100"/>
          <ac:picMkLst>
            <pc:docMk/>
            <pc:sldMk cId="766367309" sldId="316"/>
            <ac:picMk id="5122" creationId="{00000000-0000-0000-0000-000000000000}"/>
          </ac:picMkLst>
        </pc:picChg>
      </pc:sldChg>
      <pc:sldChg chg="modSp">
        <pc:chgData name="Tiffany  Clarke" userId="uL/UNWtgyLsgz2Ck6lAcpA4KNF2RwUXLMcIoUGtNOh8=" providerId="None" clId="Web-{24761923-53A3-4EFA-8CA0-6F4D20D09110}" dt="2026-10-07T20:30:50.206" v="87" actId="1076"/>
        <pc:sldMkLst>
          <pc:docMk/>
          <pc:sldMk cId="2375925808" sldId="317"/>
        </pc:sldMkLst>
        <pc:spChg chg="mod">
          <ac:chgData name="Tiffany  Clarke" userId="uL/UNWtgyLsgz2Ck6lAcpA4KNF2RwUXLMcIoUGtNOh8=" providerId="None" clId="Web-{24761923-53A3-4EFA-8CA0-6F4D20D09110}" dt="2026-10-07T20:30:50.206" v="87" actId="1076"/>
          <ac:spMkLst>
            <pc:docMk/>
            <pc:sldMk cId="2375925808" sldId="317"/>
            <ac:spMk id="3" creationId="{934A1B99-AB93-1943-B68A-CE107CA2E858}"/>
          </ac:spMkLst>
        </pc:spChg>
      </pc:sldChg>
      <pc:sldChg chg="modSp">
        <pc:chgData name="Tiffany  Clarke" userId="uL/UNWtgyLsgz2Ck6lAcpA4KNF2RwUXLMcIoUGtNOh8=" providerId="None" clId="Web-{24761923-53A3-4EFA-8CA0-6F4D20D09110}" dt="2026-10-07T20:44:05.467" v="199" actId="20577"/>
        <pc:sldMkLst>
          <pc:docMk/>
          <pc:sldMk cId="70665457" sldId="319"/>
        </pc:sldMkLst>
        <pc:spChg chg="mod">
          <ac:chgData name="Tiffany  Clarke" userId="uL/UNWtgyLsgz2Ck6lAcpA4KNF2RwUXLMcIoUGtNOh8=" providerId="None" clId="Web-{24761923-53A3-4EFA-8CA0-6F4D20D09110}" dt="2026-10-07T20:23:06.660" v="0" actId="1076"/>
          <ac:spMkLst>
            <pc:docMk/>
            <pc:sldMk cId="70665457" sldId="319"/>
            <ac:spMk id="2" creationId="{00000000-0000-0000-0000-000000000000}"/>
          </ac:spMkLst>
        </pc:spChg>
        <pc:spChg chg="mod">
          <ac:chgData name="Tiffany  Clarke" userId="uL/UNWtgyLsgz2Ck6lAcpA4KNF2RwUXLMcIoUGtNOh8=" providerId="None" clId="Web-{24761923-53A3-4EFA-8CA0-6F4D20D09110}" dt="2026-10-07T20:44:05.467" v="199" actId="20577"/>
          <ac:spMkLst>
            <pc:docMk/>
            <pc:sldMk cId="70665457" sldId="319"/>
            <ac:spMk id="5" creationId="{00000000-0000-0000-0000-000000000000}"/>
          </ac:spMkLst>
        </pc:spChg>
      </pc:sldChg>
      <pc:sldChg chg="modSp">
        <pc:chgData name="Tiffany  Clarke" userId="uL/UNWtgyLsgz2Ck6lAcpA4KNF2RwUXLMcIoUGtNOh8=" providerId="None" clId="Web-{24761923-53A3-4EFA-8CA0-6F4D20D09110}" dt="2026-10-07T20:24:40.757" v="28" actId="1076"/>
        <pc:sldMkLst>
          <pc:docMk/>
          <pc:sldMk cId="2094003285" sldId="320"/>
        </pc:sldMkLst>
        <pc:spChg chg="mod">
          <ac:chgData name="Tiffany  Clarke" userId="uL/UNWtgyLsgz2Ck6lAcpA4KNF2RwUXLMcIoUGtNOh8=" providerId="None" clId="Web-{24761923-53A3-4EFA-8CA0-6F4D20D09110}" dt="2026-10-07T20:24:40.741" v="27" actId="1076"/>
          <ac:spMkLst>
            <pc:docMk/>
            <pc:sldMk cId="2094003285" sldId="320"/>
            <ac:spMk id="3" creationId="{00000000-0000-0000-0000-000000000000}"/>
          </ac:spMkLst>
        </pc:spChg>
        <pc:picChg chg="mod">
          <ac:chgData name="Tiffany  Clarke" userId="uL/UNWtgyLsgz2Ck6lAcpA4KNF2RwUXLMcIoUGtNOh8=" providerId="None" clId="Web-{24761923-53A3-4EFA-8CA0-6F4D20D09110}" dt="2026-10-07T20:24:40.757" v="28" actId="1076"/>
          <ac:picMkLst>
            <pc:docMk/>
            <pc:sldMk cId="2094003285" sldId="320"/>
            <ac:picMk id="8" creationId="{E05BBEA8-CAEE-9345-947B-72C59F00D267}"/>
          </ac:picMkLst>
        </pc:picChg>
      </pc:sldChg>
      <pc:sldChg chg="modSp">
        <pc:chgData name="Tiffany  Clarke" userId="uL/UNWtgyLsgz2Ck6lAcpA4KNF2RwUXLMcIoUGtNOh8=" providerId="None" clId="Web-{24761923-53A3-4EFA-8CA0-6F4D20D09110}" dt="2026-10-07T20:30:30.237" v="80" actId="20577"/>
        <pc:sldMkLst>
          <pc:docMk/>
          <pc:sldMk cId="4142160" sldId="321"/>
        </pc:sldMkLst>
        <pc:spChg chg="mod">
          <ac:chgData name="Tiffany  Clarke" userId="uL/UNWtgyLsgz2Ck6lAcpA4KNF2RwUXLMcIoUGtNOh8=" providerId="None" clId="Web-{24761923-53A3-4EFA-8CA0-6F4D20D09110}" dt="2026-10-07T20:30:30.237" v="80" actId="20577"/>
          <ac:spMkLst>
            <pc:docMk/>
            <pc:sldMk cId="4142160" sldId="321"/>
            <ac:spMk id="2" creationId="{00000000-0000-0000-0000-000000000000}"/>
          </ac:spMkLst>
        </pc:spChg>
      </pc:sldChg>
      <pc:sldChg chg="modSp">
        <pc:chgData name="Tiffany  Clarke" userId="uL/UNWtgyLsgz2Ck6lAcpA4KNF2RwUXLMcIoUGtNOh8=" providerId="None" clId="Web-{24761923-53A3-4EFA-8CA0-6F4D20D09110}" dt="2026-10-07T20:27:03.355" v="46" actId="20577"/>
        <pc:sldMkLst>
          <pc:docMk/>
          <pc:sldMk cId="3405639299" sldId="335"/>
        </pc:sldMkLst>
        <pc:spChg chg="mod">
          <ac:chgData name="Tiffany  Clarke" userId="uL/UNWtgyLsgz2Ck6lAcpA4KNF2RwUXLMcIoUGtNOh8=" providerId="None" clId="Web-{24761923-53A3-4EFA-8CA0-6F4D20D09110}" dt="2026-10-07T20:27:03.355" v="46" actId="20577"/>
          <ac:spMkLst>
            <pc:docMk/>
            <pc:sldMk cId="3405639299" sldId="335"/>
            <ac:spMk id="2" creationId="{00000000-0000-0000-0000-000000000000}"/>
          </ac:spMkLst>
        </pc:spChg>
      </pc:sldChg>
      <pc:sldChg chg="modSp">
        <pc:chgData name="Tiffany  Clarke" userId="uL/UNWtgyLsgz2Ck6lAcpA4KNF2RwUXLMcIoUGtNOh8=" providerId="None" clId="Web-{24761923-53A3-4EFA-8CA0-6F4D20D09110}" dt="2026-10-07T20:26:58.496" v="44" actId="20577"/>
        <pc:sldMkLst>
          <pc:docMk/>
          <pc:sldMk cId="1215145822" sldId="340"/>
        </pc:sldMkLst>
        <pc:spChg chg="mod">
          <ac:chgData name="Tiffany  Clarke" userId="uL/UNWtgyLsgz2Ck6lAcpA4KNF2RwUXLMcIoUGtNOh8=" providerId="None" clId="Web-{24761923-53A3-4EFA-8CA0-6F4D20D09110}" dt="2026-10-07T20:26:58.496" v="44" actId="20577"/>
          <ac:spMkLst>
            <pc:docMk/>
            <pc:sldMk cId="1215145822" sldId="340"/>
            <ac:spMk id="2" creationId="{00000000-0000-0000-0000-000000000000}"/>
          </ac:spMkLst>
        </pc:spChg>
      </pc:sldChg>
      <pc:sldChg chg="modSp">
        <pc:chgData name="Tiffany  Clarke" userId="uL/UNWtgyLsgz2Ck6lAcpA4KNF2RwUXLMcIoUGtNOh8=" providerId="None" clId="Web-{24761923-53A3-4EFA-8CA0-6F4D20D09110}" dt="2026-10-07T20:29:39.610" v="62" actId="20577"/>
        <pc:sldMkLst>
          <pc:docMk/>
          <pc:sldMk cId="540962166" sldId="341"/>
        </pc:sldMkLst>
        <pc:spChg chg="mod">
          <ac:chgData name="Tiffany  Clarke" userId="uL/UNWtgyLsgz2Ck6lAcpA4KNF2RwUXLMcIoUGtNOh8=" providerId="None" clId="Web-{24761923-53A3-4EFA-8CA0-6F4D20D09110}" dt="2026-10-07T20:29:39.610" v="62" actId="20577"/>
          <ac:spMkLst>
            <pc:docMk/>
            <pc:sldMk cId="540962166" sldId="341"/>
            <ac:spMk id="2" creationId="{00000000-0000-0000-0000-000000000000}"/>
          </ac:spMkLst>
        </pc:spChg>
      </pc:sldChg>
      <pc:sldChg chg="modSp">
        <pc:chgData name="Tiffany  Clarke" userId="uL/UNWtgyLsgz2Ck6lAcpA4KNF2RwUXLMcIoUGtNOh8=" providerId="None" clId="Web-{24761923-53A3-4EFA-8CA0-6F4D20D09110}" dt="2026-10-07T20:30:59.363" v="90"/>
        <pc:sldMkLst>
          <pc:docMk/>
          <pc:sldMk cId="1774855669" sldId="344"/>
        </pc:sldMkLst>
        <pc:spChg chg="mod">
          <ac:chgData name="Tiffany  Clarke" userId="uL/UNWtgyLsgz2Ck6lAcpA4KNF2RwUXLMcIoUGtNOh8=" providerId="None" clId="Web-{24761923-53A3-4EFA-8CA0-6F4D20D09110}" dt="2026-10-07T20:30:59.363" v="90"/>
          <ac:spMkLst>
            <pc:docMk/>
            <pc:sldMk cId="1774855669" sldId="344"/>
            <ac:spMk id="2" creationId="{00000000-0000-0000-0000-000000000000}"/>
          </ac:spMkLst>
        </pc:spChg>
      </pc:sldChg>
      <pc:sldChg chg="modSp">
        <pc:chgData name="Tiffany  Clarke" userId="uL/UNWtgyLsgz2Ck6lAcpA4KNF2RwUXLMcIoUGtNOh8=" providerId="None" clId="Web-{24761923-53A3-4EFA-8CA0-6F4D20D09110}" dt="2026-10-07T20:28:20.467" v="48" actId="20577"/>
        <pc:sldMkLst>
          <pc:docMk/>
          <pc:sldMk cId="3039128101" sldId="346"/>
        </pc:sldMkLst>
        <pc:spChg chg="mod">
          <ac:chgData name="Tiffany  Clarke" userId="uL/UNWtgyLsgz2Ck6lAcpA4KNF2RwUXLMcIoUGtNOh8=" providerId="None" clId="Web-{24761923-53A3-4EFA-8CA0-6F4D20D09110}" dt="2026-10-07T20:28:20.467" v="48" actId="20577"/>
          <ac:spMkLst>
            <pc:docMk/>
            <pc:sldMk cId="3039128101" sldId="346"/>
            <ac:spMk id="2" creationId="{00000000-0000-0000-0000-000000000000}"/>
          </ac:spMkLst>
        </pc:spChg>
      </pc:sldChg>
      <pc:sldChg chg="modSp">
        <pc:chgData name="Tiffany  Clarke" userId="uL/UNWtgyLsgz2Ck6lAcpA4KNF2RwUXLMcIoUGtNOh8=" providerId="None" clId="Web-{24761923-53A3-4EFA-8CA0-6F4D20D09110}" dt="2026-10-07T20:48:37.617" v="307" actId="1076"/>
        <pc:sldMkLst>
          <pc:docMk/>
          <pc:sldMk cId="1827118369" sldId="348"/>
        </pc:sldMkLst>
        <pc:spChg chg="mod">
          <ac:chgData name="Tiffany  Clarke" userId="uL/UNWtgyLsgz2Ck6lAcpA4KNF2RwUXLMcIoUGtNOh8=" providerId="None" clId="Web-{24761923-53A3-4EFA-8CA0-6F4D20D09110}" dt="2026-10-07T20:24:24.615" v="24" actId="1076"/>
          <ac:spMkLst>
            <pc:docMk/>
            <pc:sldMk cId="1827118369" sldId="348"/>
            <ac:spMk id="2" creationId="{4696E8EA-9D29-1940-B12C-0EEE62F68302}"/>
          </ac:spMkLst>
        </pc:spChg>
        <pc:spChg chg="mod">
          <ac:chgData name="Tiffany  Clarke" userId="uL/UNWtgyLsgz2Ck6lAcpA4KNF2RwUXLMcIoUGtNOh8=" providerId="None" clId="Web-{24761923-53A3-4EFA-8CA0-6F4D20D09110}" dt="2026-10-07T20:48:37.617" v="307" actId="1076"/>
          <ac:spMkLst>
            <pc:docMk/>
            <pc:sldMk cId="1827118369" sldId="348"/>
            <ac:spMk id="3" creationId="{CC6934C9-D25C-A44D-B3E6-CA5BC43BB13C}"/>
          </ac:spMkLst>
        </pc:spChg>
      </pc:sldChg>
      <pc:sldChg chg="modSp">
        <pc:chgData name="Tiffany  Clarke" userId="uL/UNWtgyLsgz2Ck6lAcpA4KNF2RwUXLMcIoUGtNOh8=" providerId="None" clId="Web-{24761923-53A3-4EFA-8CA0-6F4D20D09110}" dt="2026-10-07T20:29:30.876" v="60" actId="1076"/>
        <pc:sldMkLst>
          <pc:docMk/>
          <pc:sldMk cId="2979280949" sldId="356"/>
        </pc:sldMkLst>
        <pc:spChg chg="mod">
          <ac:chgData name="Tiffany  Clarke" userId="uL/UNWtgyLsgz2Ck6lAcpA4KNF2RwUXLMcIoUGtNOh8=" providerId="None" clId="Web-{24761923-53A3-4EFA-8CA0-6F4D20D09110}" dt="2026-10-07T20:29:28.485" v="59" actId="20577"/>
          <ac:spMkLst>
            <pc:docMk/>
            <pc:sldMk cId="2979280949" sldId="356"/>
            <ac:spMk id="2" creationId="{F81E0862-F0C2-FF48-ACB8-8FE7A0E4759E}"/>
          </ac:spMkLst>
        </pc:spChg>
        <pc:spChg chg="mod">
          <ac:chgData name="Tiffany  Clarke" userId="uL/UNWtgyLsgz2Ck6lAcpA4KNF2RwUXLMcIoUGtNOh8=" providerId="None" clId="Web-{24761923-53A3-4EFA-8CA0-6F4D20D09110}" dt="2026-10-07T20:29:30.876" v="60" actId="1076"/>
          <ac:spMkLst>
            <pc:docMk/>
            <pc:sldMk cId="2979280949" sldId="356"/>
            <ac:spMk id="3" creationId="{9F9384C3-D799-044E-BAF1-A4D0E1F3CD63}"/>
          </ac:spMkLst>
        </pc:spChg>
      </pc:sldChg>
      <pc:sldChg chg="modSp">
        <pc:chgData name="Tiffany  Clarke" userId="uL/UNWtgyLsgz2Ck6lAcpA4KNF2RwUXLMcIoUGtNOh8=" providerId="None" clId="Web-{24761923-53A3-4EFA-8CA0-6F4D20D09110}" dt="2026-10-07T20:26:47.542" v="41" actId="20577"/>
        <pc:sldMkLst>
          <pc:docMk/>
          <pc:sldMk cId="3749124427" sldId="357"/>
        </pc:sldMkLst>
        <pc:spChg chg="mod">
          <ac:chgData name="Tiffany  Clarke" userId="uL/UNWtgyLsgz2Ck6lAcpA4KNF2RwUXLMcIoUGtNOh8=" providerId="None" clId="Web-{24761923-53A3-4EFA-8CA0-6F4D20D09110}" dt="2026-10-07T20:26:47.542" v="41" actId="20577"/>
          <ac:spMkLst>
            <pc:docMk/>
            <pc:sldMk cId="3749124427" sldId="357"/>
            <ac:spMk id="2" creationId="{00000000-0000-0000-0000-000000000000}"/>
          </ac:spMkLst>
        </pc:spChg>
      </pc:sldChg>
      <pc:sldChg chg="modSp">
        <pc:chgData name="Tiffany  Clarke" userId="uL/UNWtgyLsgz2Ck6lAcpA4KNF2RwUXLMcIoUGtNOh8=" providerId="None" clId="Web-{24761923-53A3-4EFA-8CA0-6F4D20D09110}" dt="2026-10-07T20:26:52.245" v="42"/>
        <pc:sldMkLst>
          <pc:docMk/>
          <pc:sldMk cId="2159653485" sldId="360"/>
        </pc:sldMkLst>
        <pc:spChg chg="mod">
          <ac:chgData name="Tiffany  Clarke" userId="uL/UNWtgyLsgz2Ck6lAcpA4KNF2RwUXLMcIoUGtNOh8=" providerId="None" clId="Web-{24761923-53A3-4EFA-8CA0-6F4D20D09110}" dt="2026-10-07T20:26:52.245" v="42"/>
          <ac:spMkLst>
            <pc:docMk/>
            <pc:sldMk cId="2159653485" sldId="360"/>
            <ac:spMk id="2" creationId="{00000000-0000-0000-0000-000000000000}"/>
          </ac:spMkLst>
        </pc:spChg>
      </pc:sldChg>
      <pc:sldChg chg="modSp">
        <pc:chgData name="Tiffany  Clarke" userId="uL/UNWtgyLsgz2Ck6lAcpA4KNF2RwUXLMcIoUGtNOh8=" providerId="None" clId="Web-{24761923-53A3-4EFA-8CA0-6F4D20D09110}" dt="2026-10-07T20:28:25.030" v="50" actId="20577"/>
        <pc:sldMkLst>
          <pc:docMk/>
          <pc:sldMk cId="2385252229" sldId="361"/>
        </pc:sldMkLst>
        <pc:spChg chg="mod">
          <ac:chgData name="Tiffany  Clarke" userId="uL/UNWtgyLsgz2Ck6lAcpA4KNF2RwUXLMcIoUGtNOh8=" providerId="None" clId="Web-{24761923-53A3-4EFA-8CA0-6F4D20D09110}" dt="2026-10-07T20:28:25.030" v="50" actId="20577"/>
          <ac:spMkLst>
            <pc:docMk/>
            <pc:sldMk cId="2385252229" sldId="361"/>
            <ac:spMk id="2" creationId="{C95B304B-EFC8-1E47-BA42-762C7AED18CD}"/>
          </ac:spMkLst>
        </pc:spChg>
      </pc:sldChg>
      <pc:sldChg chg="modSp">
        <pc:chgData name="Tiffany  Clarke" userId="uL/UNWtgyLsgz2Ck6lAcpA4KNF2RwUXLMcIoUGtNOh8=" providerId="None" clId="Web-{24761923-53A3-4EFA-8CA0-6F4D20D09110}" dt="2026-10-07T20:23:34.567" v="8" actId="14100"/>
        <pc:sldMkLst>
          <pc:docMk/>
          <pc:sldMk cId="925137603" sldId="364"/>
        </pc:sldMkLst>
        <pc:spChg chg="mod">
          <ac:chgData name="Tiffany  Clarke" userId="uL/UNWtgyLsgz2Ck6lAcpA4KNF2RwUXLMcIoUGtNOh8=" providerId="None" clId="Web-{24761923-53A3-4EFA-8CA0-6F4D20D09110}" dt="2026-10-07T20:23:29.020" v="6" actId="1076"/>
          <ac:spMkLst>
            <pc:docMk/>
            <pc:sldMk cId="925137603" sldId="364"/>
            <ac:spMk id="2" creationId="{30562A70-36D4-124E-0A92-7BE365485E88}"/>
          </ac:spMkLst>
        </pc:spChg>
        <pc:spChg chg="mod">
          <ac:chgData name="Tiffany  Clarke" userId="uL/UNWtgyLsgz2Ck6lAcpA4KNF2RwUXLMcIoUGtNOh8=" providerId="None" clId="Web-{24761923-53A3-4EFA-8CA0-6F4D20D09110}" dt="2026-10-07T20:23:34.567" v="8" actId="14100"/>
          <ac:spMkLst>
            <pc:docMk/>
            <pc:sldMk cId="925137603" sldId="364"/>
            <ac:spMk id="5" creationId="{B7D9E526-FA25-0286-9462-922D824D14C0}"/>
          </ac:spMkLst>
        </pc:spChg>
      </pc:sldChg>
      <pc:sldChg chg="modSp">
        <pc:chgData name="Tiffany  Clarke" userId="uL/UNWtgyLsgz2Ck6lAcpA4KNF2RwUXLMcIoUGtNOh8=" providerId="None" clId="Web-{24761923-53A3-4EFA-8CA0-6F4D20D09110}" dt="2026-10-07T20:47:45.365" v="298" actId="20577"/>
        <pc:sldMkLst>
          <pc:docMk/>
          <pc:sldMk cId="2941081204" sldId="365"/>
        </pc:sldMkLst>
        <pc:spChg chg="mod">
          <ac:chgData name="Tiffany  Clarke" userId="uL/UNWtgyLsgz2Ck6lAcpA4KNF2RwUXLMcIoUGtNOh8=" providerId="None" clId="Web-{24761923-53A3-4EFA-8CA0-6F4D20D09110}" dt="2026-10-07T20:23:52.333" v="14" actId="1076"/>
          <ac:spMkLst>
            <pc:docMk/>
            <pc:sldMk cId="2941081204" sldId="365"/>
            <ac:spMk id="2" creationId="{9A9AB2E4-9588-CAE7-9DE2-9C94C238144F}"/>
          </ac:spMkLst>
        </pc:spChg>
        <pc:spChg chg="mod">
          <ac:chgData name="Tiffany  Clarke" userId="uL/UNWtgyLsgz2Ck6lAcpA4KNF2RwUXLMcIoUGtNOh8=" providerId="None" clId="Web-{24761923-53A3-4EFA-8CA0-6F4D20D09110}" dt="2026-10-07T20:47:45.365" v="298" actId="20577"/>
          <ac:spMkLst>
            <pc:docMk/>
            <pc:sldMk cId="2941081204" sldId="365"/>
            <ac:spMk id="5" creationId="{85883F59-3105-CC3A-98BD-C916CABF8F1C}"/>
          </ac:spMkLst>
        </pc:spChg>
      </pc:sldChg>
      <pc:sldChg chg="modSp">
        <pc:chgData name="Tiffany  Clarke" userId="uL/UNWtgyLsgz2Ck6lAcpA4KNF2RwUXLMcIoUGtNOh8=" providerId="None" clId="Web-{24761923-53A3-4EFA-8CA0-6F4D20D09110}" dt="2026-10-07T20:24:21.647" v="23" actId="14100"/>
        <pc:sldMkLst>
          <pc:docMk/>
          <pc:sldMk cId="1628200294" sldId="366"/>
        </pc:sldMkLst>
        <pc:spChg chg="mod">
          <ac:chgData name="Tiffany  Clarke" userId="uL/UNWtgyLsgz2Ck6lAcpA4KNF2RwUXLMcIoUGtNOh8=" providerId="None" clId="Web-{24761923-53A3-4EFA-8CA0-6F4D20D09110}" dt="2026-10-07T20:24:16.381" v="21" actId="1076"/>
          <ac:spMkLst>
            <pc:docMk/>
            <pc:sldMk cId="1628200294" sldId="366"/>
            <ac:spMk id="2" creationId="{0FFED614-01CD-049F-0E2B-5AD07E0EE9CB}"/>
          </ac:spMkLst>
        </pc:spChg>
        <pc:spChg chg="mod">
          <ac:chgData name="Tiffany  Clarke" userId="uL/UNWtgyLsgz2Ck6lAcpA4KNF2RwUXLMcIoUGtNOh8=" providerId="None" clId="Web-{24761923-53A3-4EFA-8CA0-6F4D20D09110}" dt="2026-10-07T20:24:21.647" v="23" actId="14100"/>
          <ac:spMkLst>
            <pc:docMk/>
            <pc:sldMk cId="1628200294" sldId="366"/>
            <ac:spMk id="5" creationId="{5E64188E-6D62-2401-8F57-6BAF7342B298}"/>
          </ac:spMkLst>
        </pc:spChg>
      </pc:sldChg>
      <pc:sldChg chg="modSp">
        <pc:chgData name="Tiffany  Clarke" userId="uL/UNWtgyLsgz2Ck6lAcpA4KNF2RwUXLMcIoUGtNOh8=" providerId="None" clId="Web-{24761923-53A3-4EFA-8CA0-6F4D20D09110}" dt="2026-10-07T20:46:40.004" v="291" actId="1076"/>
        <pc:sldMkLst>
          <pc:docMk/>
          <pc:sldMk cId="3283570790" sldId="367"/>
        </pc:sldMkLst>
        <pc:spChg chg="mod">
          <ac:chgData name="Tiffany  Clarke" userId="uL/UNWtgyLsgz2Ck6lAcpA4KNF2RwUXLMcIoUGtNOh8=" providerId="None" clId="Web-{24761923-53A3-4EFA-8CA0-6F4D20D09110}" dt="2026-10-07T20:23:17.707" v="3" actId="1076"/>
          <ac:spMkLst>
            <pc:docMk/>
            <pc:sldMk cId="3283570790" sldId="367"/>
            <ac:spMk id="2" creationId="{F7FF7135-B598-ABEC-6CCA-498206AD8A4B}"/>
          </ac:spMkLst>
        </pc:spChg>
        <pc:spChg chg="mod">
          <ac:chgData name="Tiffany  Clarke" userId="uL/UNWtgyLsgz2Ck6lAcpA4KNF2RwUXLMcIoUGtNOh8=" providerId="None" clId="Web-{24761923-53A3-4EFA-8CA0-6F4D20D09110}" dt="2026-10-07T20:46:40.004" v="291" actId="1076"/>
          <ac:spMkLst>
            <pc:docMk/>
            <pc:sldMk cId="3283570790" sldId="367"/>
            <ac:spMk id="5" creationId="{DC581F95-D31E-4A52-F479-44D38876DCE1}"/>
          </ac:spMkLst>
        </pc:spChg>
      </pc:sldChg>
      <pc:sldChg chg="modSp">
        <pc:chgData name="Tiffany  Clarke" userId="uL/UNWtgyLsgz2Ck6lAcpA4KNF2RwUXLMcIoUGtNOh8=" providerId="None" clId="Web-{24761923-53A3-4EFA-8CA0-6F4D20D09110}" dt="2026-10-07T20:23:47.630" v="12" actId="1076"/>
        <pc:sldMkLst>
          <pc:docMk/>
          <pc:sldMk cId="3720052970" sldId="368"/>
        </pc:sldMkLst>
        <pc:spChg chg="mod">
          <ac:chgData name="Tiffany  Clarke" userId="uL/UNWtgyLsgz2Ck6lAcpA4KNF2RwUXLMcIoUGtNOh8=" providerId="None" clId="Web-{24761923-53A3-4EFA-8CA0-6F4D20D09110}" dt="2026-10-07T20:23:40.270" v="9" actId="1076"/>
          <ac:spMkLst>
            <pc:docMk/>
            <pc:sldMk cId="3720052970" sldId="368"/>
            <ac:spMk id="2" creationId="{8BEB8FF1-2530-3115-BEB1-1EB5DCC143C1}"/>
          </ac:spMkLst>
        </pc:spChg>
        <pc:spChg chg="mod">
          <ac:chgData name="Tiffany  Clarke" userId="uL/UNWtgyLsgz2Ck6lAcpA4KNF2RwUXLMcIoUGtNOh8=" providerId="None" clId="Web-{24761923-53A3-4EFA-8CA0-6F4D20D09110}" dt="2026-10-07T20:23:47.630" v="12" actId="1076"/>
          <ac:spMkLst>
            <pc:docMk/>
            <pc:sldMk cId="3720052970" sldId="368"/>
            <ac:spMk id="5" creationId="{F211DB96-3C53-C36B-4578-5E151F2572B3}"/>
          </ac:spMkLst>
        </pc:spChg>
      </pc:sldChg>
      <pc:sldChg chg="modSp">
        <pc:chgData name="Tiffany  Clarke" userId="uL/UNWtgyLsgz2Ck6lAcpA4KNF2RwUXLMcIoUGtNOh8=" providerId="None" clId="Web-{24761923-53A3-4EFA-8CA0-6F4D20D09110}" dt="2026-10-07T20:48:06.663" v="302" actId="20577"/>
        <pc:sldMkLst>
          <pc:docMk/>
          <pc:sldMk cId="1980464853" sldId="369"/>
        </pc:sldMkLst>
        <pc:spChg chg="mod">
          <ac:chgData name="Tiffany  Clarke" userId="uL/UNWtgyLsgz2Ck6lAcpA4KNF2RwUXLMcIoUGtNOh8=" providerId="None" clId="Web-{24761923-53A3-4EFA-8CA0-6F4D20D09110}" dt="2026-10-07T20:24:05.880" v="18" actId="1076"/>
          <ac:spMkLst>
            <pc:docMk/>
            <pc:sldMk cId="1980464853" sldId="369"/>
            <ac:spMk id="2" creationId="{B4446E71-64A6-EB36-411E-668FCDC27F19}"/>
          </ac:spMkLst>
        </pc:spChg>
        <pc:spChg chg="mod">
          <ac:chgData name="Tiffany  Clarke" userId="uL/UNWtgyLsgz2Ck6lAcpA4KNF2RwUXLMcIoUGtNOh8=" providerId="None" clId="Web-{24761923-53A3-4EFA-8CA0-6F4D20D09110}" dt="2026-10-07T20:48:06.663" v="302" actId="20577"/>
          <ac:spMkLst>
            <pc:docMk/>
            <pc:sldMk cId="1980464853" sldId="369"/>
            <ac:spMk id="5" creationId="{38AE54E8-F4C9-109D-572D-0C3E896C08F3}"/>
          </ac:spMkLst>
        </pc:spChg>
      </pc:sldChg>
      <pc:sldChg chg="modSp">
        <pc:chgData name="Tiffany  Clarke" userId="uL/UNWtgyLsgz2Ck6lAcpA4KNF2RwUXLMcIoUGtNOh8=" providerId="None" clId="Web-{24761923-53A3-4EFA-8CA0-6F4D20D09110}" dt="2026-10-07T20:24:55.804" v="30" actId="20577"/>
        <pc:sldMkLst>
          <pc:docMk/>
          <pc:sldMk cId="1417385356" sldId="370"/>
        </pc:sldMkLst>
        <pc:spChg chg="mod">
          <ac:chgData name="Tiffany  Clarke" userId="uL/UNWtgyLsgz2Ck6lAcpA4KNF2RwUXLMcIoUGtNOh8=" providerId="None" clId="Web-{24761923-53A3-4EFA-8CA0-6F4D20D09110}" dt="2026-10-07T20:24:55.804" v="30" actId="20577"/>
          <ac:spMkLst>
            <pc:docMk/>
            <pc:sldMk cId="1417385356" sldId="370"/>
            <ac:spMk id="2" creationId="{2D8AE3F8-F575-BDEC-14B9-6FC04932D92F}"/>
          </ac:spMkLst>
        </pc:spChg>
      </pc:sldChg>
      <pc:sldChg chg="delSp modSp add replId">
        <pc:chgData name="Tiffany  Clarke" userId="uL/UNWtgyLsgz2Ck6lAcpA4KNF2RwUXLMcIoUGtNOh8=" providerId="None" clId="Web-{24761923-53A3-4EFA-8CA0-6F4D20D09110}" dt="2026-10-07T20:58:57.450" v="336" actId="20577"/>
        <pc:sldMkLst>
          <pc:docMk/>
          <pc:sldMk cId="1285024714" sldId="371"/>
        </pc:sldMkLst>
        <pc:spChg chg="mod">
          <ac:chgData name="Tiffany  Clarke" userId="uL/UNWtgyLsgz2Ck6lAcpA4KNF2RwUXLMcIoUGtNOh8=" providerId="None" clId="Web-{24761923-53A3-4EFA-8CA0-6F4D20D09110}" dt="2026-10-07T20:57:12.884" v="332" actId="20577"/>
          <ac:spMkLst>
            <pc:docMk/>
            <pc:sldMk cId="1285024714" sldId="371"/>
            <ac:spMk id="2" creationId="{1E762676-5EFB-0578-6512-CB1CA9009476}"/>
          </ac:spMkLst>
        </pc:spChg>
        <pc:spChg chg="mod">
          <ac:chgData name="Tiffany  Clarke" userId="uL/UNWtgyLsgz2Ck6lAcpA4KNF2RwUXLMcIoUGtNOh8=" providerId="None" clId="Web-{24761923-53A3-4EFA-8CA0-6F4D20D09110}" dt="2026-10-07T20:58:57.450" v="336" actId="20577"/>
          <ac:spMkLst>
            <pc:docMk/>
            <pc:sldMk cId="1285024714" sldId="371"/>
            <ac:spMk id="3" creationId="{B961D16A-9449-6344-D776-5465736906BE}"/>
          </ac:spMkLst>
        </pc:spChg>
        <pc:spChg chg="del">
          <ac:chgData name="Tiffany  Clarke" userId="uL/UNWtgyLsgz2Ck6lAcpA4KNF2RwUXLMcIoUGtNOh8=" providerId="None" clId="Web-{24761923-53A3-4EFA-8CA0-6F4D20D09110}" dt="2026-10-07T20:57:20.009" v="333"/>
          <ac:spMkLst>
            <pc:docMk/>
            <pc:sldMk cId="1285024714" sldId="371"/>
            <ac:spMk id="8" creationId="{EC9FE35A-C2B9-18E7-1DF2-DD795D61CF28}"/>
          </ac:spMkLst>
        </pc:spChg>
      </pc:sldChg>
    </pc:docChg>
  </pc:docChgLst>
  <pc:docChgLst>
    <pc:chgData name="Tiffany  Clarke" userId="uL/UNWtgyLsgz2Ck6lAcpA4KNF2RwUXLMcIoUGtNOh8=" providerId="None" clId="Web-{DF3E1FB6-BB36-4903-A792-6BF6BE4AB8D7}"/>
    <pc:docChg chg="modSld">
      <pc:chgData name="Tiffany  Clarke" userId="uL/UNWtgyLsgz2Ck6lAcpA4KNF2RwUXLMcIoUGtNOh8=" providerId="None" clId="Web-{DF3E1FB6-BB36-4903-A792-6BF6BE4AB8D7}" dt="2026-09-28T16:41:09.618" v="4" actId="1076"/>
      <pc:docMkLst>
        <pc:docMk/>
      </pc:docMkLst>
      <pc:sldChg chg="modSp">
        <pc:chgData name="Tiffany  Clarke" userId="uL/UNWtgyLsgz2Ck6lAcpA4KNF2RwUXLMcIoUGtNOh8=" providerId="None" clId="Web-{DF3E1FB6-BB36-4903-A792-6BF6BE4AB8D7}" dt="2026-09-28T16:41:09.618" v="4" actId="1076"/>
        <pc:sldMkLst>
          <pc:docMk/>
          <pc:sldMk cId="944058477" sldId="266"/>
        </pc:sldMkLst>
        <pc:spChg chg="mod">
          <ac:chgData name="Tiffany  Clarke" userId="uL/UNWtgyLsgz2Ck6lAcpA4KNF2RwUXLMcIoUGtNOh8=" providerId="None" clId="Web-{DF3E1FB6-BB36-4903-A792-6BF6BE4AB8D7}" dt="2026-09-28T16:41:09.618" v="4" actId="1076"/>
          <ac:spMkLst>
            <pc:docMk/>
            <pc:sldMk cId="944058477" sldId="266"/>
            <ac:spMk id="3" creationId="{00000000-0000-0000-0000-000000000000}"/>
          </ac:spMkLst>
        </pc:spChg>
      </pc:sldChg>
      <pc:sldChg chg="delSp modSp">
        <pc:chgData name="Tiffany  Clarke" userId="uL/UNWtgyLsgz2Ck6lAcpA4KNF2RwUXLMcIoUGtNOh8=" providerId="None" clId="Web-{DF3E1FB6-BB36-4903-A792-6BF6BE4AB8D7}" dt="2026-09-28T16:40:20.413" v="2" actId="14100"/>
        <pc:sldMkLst>
          <pc:docMk/>
          <pc:sldMk cId="1300387908" sldId="349"/>
        </pc:sldMkLst>
        <pc:spChg chg="mod">
          <ac:chgData name="Tiffany  Clarke" userId="uL/UNWtgyLsgz2Ck6lAcpA4KNF2RwUXLMcIoUGtNOh8=" providerId="None" clId="Web-{DF3E1FB6-BB36-4903-A792-6BF6BE4AB8D7}" dt="2026-09-28T16:40:20.413" v="2" actId="14100"/>
          <ac:spMkLst>
            <pc:docMk/>
            <pc:sldMk cId="1300387908" sldId="349"/>
            <ac:spMk id="3" creationId="{78415474-33C2-D94A-B6AD-AED555D48FBC}"/>
          </ac:spMkLst>
        </pc:spChg>
      </pc:sldChg>
    </pc:docChg>
  </pc:docChgLst>
</pc:chgInfo>
</file>

<file path=ppt/comments/comment1.xml><?xml version="1.0" encoding="utf-8"?>
<p:cmLst xmlns:a="http://schemas.openxmlformats.org/drawingml/2006/main" xmlns:r="http://schemas.openxmlformats.org/officeDocument/2006/relationships" xmlns:p="http://schemas.openxmlformats.org/presentationml/2006/main">
  <p:cm authorId="1" dt="2020-05-08T10:43:55.704" idx="1">
    <p:pos x="10" y="10"/>
    <p:text>not sure if this slide is supposed to be here because it is very similar to 30</p:text>
    <p:extLst>
      <p:ext uri="{C676402C-5697-4E1C-873F-D02D1690AC5C}">
        <p15:threadingInfo xmlns:p15="http://schemas.microsoft.com/office/powerpoint/2012/main" timeZoneBias="240"/>
      </p:ext>
    </p:extLst>
  </p:cm>
</p:cmLst>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3" tIns="46587" rIns="93173" bIns="46587" rtlCol="0"/>
          <a:lstStyle>
            <a:lvl1pPr algn="l">
              <a:defRPr sz="1300"/>
            </a:lvl1pPr>
          </a:lstStyle>
          <a:p>
            <a:endParaRPr lang="en-US"/>
          </a:p>
        </p:txBody>
      </p:sp>
      <p:sp>
        <p:nvSpPr>
          <p:cNvPr id="3" name="Date Placeholder 2"/>
          <p:cNvSpPr>
            <a:spLocks noGrp="1"/>
          </p:cNvSpPr>
          <p:nvPr>
            <p:ph type="dt" sz="quarter" idx="1"/>
          </p:nvPr>
        </p:nvSpPr>
        <p:spPr>
          <a:xfrm>
            <a:off x="3970939" y="0"/>
            <a:ext cx="3037840" cy="464820"/>
          </a:xfrm>
          <a:prstGeom prst="rect">
            <a:avLst/>
          </a:prstGeom>
        </p:spPr>
        <p:txBody>
          <a:bodyPr vert="horz" lIns="93173" tIns="46587" rIns="93173" bIns="46587" rtlCol="0"/>
          <a:lstStyle>
            <a:lvl1pPr algn="r">
              <a:defRPr sz="1300"/>
            </a:lvl1pPr>
          </a:lstStyle>
          <a:p>
            <a:fld id="{08C8D809-ED32-4344-910C-EDC2F6C5A927}" type="datetimeFigureOut">
              <a:rPr lang="en-US" smtClean="0"/>
              <a:t>10/7/2026</a:t>
            </a:fld>
            <a:endParaRPr lang="en-US"/>
          </a:p>
        </p:txBody>
      </p:sp>
      <p:sp>
        <p:nvSpPr>
          <p:cNvPr id="4" name="Footer Placeholder 3"/>
          <p:cNvSpPr>
            <a:spLocks noGrp="1"/>
          </p:cNvSpPr>
          <p:nvPr>
            <p:ph type="ftr" sz="quarter" idx="2"/>
          </p:nvPr>
        </p:nvSpPr>
        <p:spPr>
          <a:xfrm>
            <a:off x="0" y="8829966"/>
            <a:ext cx="3037840" cy="464820"/>
          </a:xfrm>
          <a:prstGeom prst="rect">
            <a:avLst/>
          </a:prstGeom>
        </p:spPr>
        <p:txBody>
          <a:bodyPr vert="horz" lIns="93173" tIns="46587" rIns="93173" bIns="46587" rtlCol="0" anchor="b"/>
          <a:lstStyle>
            <a:lvl1pPr algn="l">
              <a:defRPr sz="1300"/>
            </a:lvl1pPr>
          </a:lstStyle>
          <a:p>
            <a:endParaRPr lang="en-US"/>
          </a:p>
        </p:txBody>
      </p:sp>
      <p:sp>
        <p:nvSpPr>
          <p:cNvPr id="5" name="Slide Number Placeholder 4"/>
          <p:cNvSpPr>
            <a:spLocks noGrp="1"/>
          </p:cNvSpPr>
          <p:nvPr>
            <p:ph type="sldNum" sz="quarter" idx="3"/>
          </p:nvPr>
        </p:nvSpPr>
        <p:spPr>
          <a:xfrm>
            <a:off x="3970939" y="8829966"/>
            <a:ext cx="3037840" cy="464820"/>
          </a:xfrm>
          <a:prstGeom prst="rect">
            <a:avLst/>
          </a:prstGeom>
        </p:spPr>
        <p:txBody>
          <a:bodyPr vert="horz" lIns="93173" tIns="46587" rIns="93173" bIns="46587" rtlCol="0" anchor="b"/>
          <a:lstStyle>
            <a:lvl1pPr algn="r">
              <a:defRPr sz="1300"/>
            </a:lvl1pPr>
          </a:lstStyle>
          <a:p>
            <a:fld id="{6F374833-979A-45D2-9FD4-45447B3CDBAC}" type="slidenum">
              <a:rPr lang="en-US" smtClean="0"/>
              <a:t>‹#›</a:t>
            </a:fld>
            <a:endParaRPr lang="en-US"/>
          </a:p>
        </p:txBody>
      </p:sp>
    </p:spTree>
    <p:extLst>
      <p:ext uri="{BB962C8B-B14F-4D97-AF65-F5344CB8AC3E}">
        <p14:creationId xmlns:p14="http://schemas.microsoft.com/office/powerpoint/2010/main" val="274788865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3" tIns="46587" rIns="93173" bIns="46587" rtlCol="0"/>
          <a:lstStyle>
            <a:lvl1pPr algn="l">
              <a:defRPr sz="1300"/>
            </a:lvl1pPr>
          </a:lstStyle>
          <a:p>
            <a:endParaRPr lang="en-US"/>
          </a:p>
        </p:txBody>
      </p:sp>
      <p:sp>
        <p:nvSpPr>
          <p:cNvPr id="3" name="Date Placeholder 2"/>
          <p:cNvSpPr>
            <a:spLocks noGrp="1"/>
          </p:cNvSpPr>
          <p:nvPr>
            <p:ph type="dt" idx="1"/>
          </p:nvPr>
        </p:nvSpPr>
        <p:spPr>
          <a:xfrm>
            <a:off x="3970939" y="0"/>
            <a:ext cx="3037840" cy="464820"/>
          </a:xfrm>
          <a:prstGeom prst="rect">
            <a:avLst/>
          </a:prstGeom>
        </p:spPr>
        <p:txBody>
          <a:bodyPr vert="horz" lIns="93173" tIns="46587" rIns="93173" bIns="46587" rtlCol="0"/>
          <a:lstStyle>
            <a:lvl1pPr algn="r">
              <a:defRPr sz="1300"/>
            </a:lvl1pPr>
          </a:lstStyle>
          <a:p>
            <a:fld id="{AF4948BC-1E3D-45CD-B0F6-D322D0DA6893}" type="datetimeFigureOut">
              <a:rPr lang="en-US" smtClean="0"/>
              <a:t>10/7/2026</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3" tIns="46587" rIns="93173" bIns="46587" rtlCol="0" anchor="ctr"/>
          <a:lstStyle/>
          <a:p>
            <a:endParaRPr lang="en-US"/>
          </a:p>
        </p:txBody>
      </p:sp>
      <p:sp>
        <p:nvSpPr>
          <p:cNvPr id="5" name="Notes Placeholder 4"/>
          <p:cNvSpPr>
            <a:spLocks noGrp="1"/>
          </p:cNvSpPr>
          <p:nvPr>
            <p:ph type="body" sz="quarter" idx="3"/>
          </p:nvPr>
        </p:nvSpPr>
        <p:spPr>
          <a:xfrm>
            <a:off x="701041" y="4415791"/>
            <a:ext cx="5608320" cy="4183380"/>
          </a:xfrm>
          <a:prstGeom prst="rect">
            <a:avLst/>
          </a:prstGeom>
        </p:spPr>
        <p:txBody>
          <a:bodyPr vert="horz" lIns="93173" tIns="46587" rIns="93173" bIns="46587"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6"/>
            <a:ext cx="3037840" cy="464820"/>
          </a:xfrm>
          <a:prstGeom prst="rect">
            <a:avLst/>
          </a:prstGeom>
        </p:spPr>
        <p:txBody>
          <a:bodyPr vert="horz" lIns="93173" tIns="46587" rIns="93173" bIns="46587" rtlCol="0" anchor="b"/>
          <a:lstStyle>
            <a:lvl1pPr algn="l">
              <a:defRPr sz="1300"/>
            </a:lvl1pPr>
          </a:lstStyle>
          <a:p>
            <a:endParaRPr lang="en-US"/>
          </a:p>
        </p:txBody>
      </p:sp>
      <p:sp>
        <p:nvSpPr>
          <p:cNvPr id="7" name="Slide Number Placeholder 6"/>
          <p:cNvSpPr>
            <a:spLocks noGrp="1"/>
          </p:cNvSpPr>
          <p:nvPr>
            <p:ph type="sldNum" sz="quarter" idx="5"/>
          </p:nvPr>
        </p:nvSpPr>
        <p:spPr>
          <a:xfrm>
            <a:off x="3970939" y="8829966"/>
            <a:ext cx="3037840" cy="464820"/>
          </a:xfrm>
          <a:prstGeom prst="rect">
            <a:avLst/>
          </a:prstGeom>
        </p:spPr>
        <p:txBody>
          <a:bodyPr vert="horz" lIns="93173" tIns="46587" rIns="93173" bIns="46587" rtlCol="0" anchor="b"/>
          <a:lstStyle>
            <a:lvl1pPr algn="r">
              <a:defRPr sz="1300"/>
            </a:lvl1pPr>
          </a:lstStyle>
          <a:p>
            <a:fld id="{B1B7C067-9083-4864-9BE6-3E49F8635F76}" type="slidenum">
              <a:rPr lang="en-US" smtClean="0"/>
              <a:t>‹#›</a:t>
            </a:fld>
            <a:endParaRPr lang="en-US"/>
          </a:p>
        </p:txBody>
      </p:sp>
    </p:spTree>
    <p:extLst>
      <p:ext uri="{BB962C8B-B14F-4D97-AF65-F5344CB8AC3E}">
        <p14:creationId xmlns:p14="http://schemas.microsoft.com/office/powerpoint/2010/main" val="16186516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1B7C067-9083-4864-9BE6-3E49F8635F76}" type="slidenum">
              <a:rPr lang="en-US" smtClean="0"/>
              <a:t>1</a:t>
            </a:fld>
            <a:endParaRPr lang="en-US"/>
          </a:p>
        </p:txBody>
      </p:sp>
    </p:spTree>
    <p:extLst>
      <p:ext uri="{BB962C8B-B14F-4D97-AF65-F5344CB8AC3E}">
        <p14:creationId xmlns:p14="http://schemas.microsoft.com/office/powerpoint/2010/main" val="117168528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1B7C067-9083-4864-9BE6-3E49F8635F76}" type="slidenum">
              <a:rPr lang="en-US" smtClean="0"/>
              <a:t>2</a:t>
            </a:fld>
            <a:endParaRPr lang="en-US"/>
          </a:p>
        </p:txBody>
      </p:sp>
    </p:spTree>
    <p:extLst>
      <p:ext uri="{BB962C8B-B14F-4D97-AF65-F5344CB8AC3E}">
        <p14:creationId xmlns:p14="http://schemas.microsoft.com/office/powerpoint/2010/main" val="311276758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8659A5-5023-9A6F-D3BC-5FBFBFE4559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A69C027-E8AA-30CE-19D0-F13A61C7A54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8393A69-A7C6-3EFA-FFAE-63A42D5151C9}"/>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FB9EA76C-A859-DF93-C720-33F249F40345}"/>
              </a:ext>
            </a:extLst>
          </p:cNvPr>
          <p:cNvSpPr>
            <a:spLocks noGrp="1"/>
          </p:cNvSpPr>
          <p:nvPr>
            <p:ph type="sldNum" sz="quarter" idx="10"/>
          </p:nvPr>
        </p:nvSpPr>
        <p:spPr/>
        <p:txBody>
          <a:bodyPr/>
          <a:lstStyle/>
          <a:p>
            <a:fld id="{B1B7C067-9083-4864-9BE6-3E49F8635F76}" type="slidenum">
              <a:rPr lang="en-US" smtClean="0"/>
              <a:t>3</a:t>
            </a:fld>
            <a:endParaRPr lang="en-US"/>
          </a:p>
        </p:txBody>
      </p:sp>
    </p:spTree>
    <p:extLst>
      <p:ext uri="{BB962C8B-B14F-4D97-AF65-F5344CB8AC3E}">
        <p14:creationId xmlns:p14="http://schemas.microsoft.com/office/powerpoint/2010/main" val="25721463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D68086-D9A9-C4F8-EC64-AFB4136435F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A80BC5A-6CBD-3442-D548-1738E8203D1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86C46ED-A4B0-6790-BE48-F84B99D2680E}"/>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C63C3E6E-C09D-89F6-F190-A67238EB18E0}"/>
              </a:ext>
            </a:extLst>
          </p:cNvPr>
          <p:cNvSpPr>
            <a:spLocks noGrp="1"/>
          </p:cNvSpPr>
          <p:nvPr>
            <p:ph type="sldNum" sz="quarter" idx="10"/>
          </p:nvPr>
        </p:nvSpPr>
        <p:spPr/>
        <p:txBody>
          <a:bodyPr/>
          <a:lstStyle/>
          <a:p>
            <a:fld id="{B1B7C067-9083-4864-9BE6-3E49F8635F76}" type="slidenum">
              <a:rPr lang="en-US" smtClean="0"/>
              <a:t>4</a:t>
            </a:fld>
            <a:endParaRPr lang="en-US"/>
          </a:p>
        </p:txBody>
      </p:sp>
    </p:spTree>
    <p:extLst>
      <p:ext uri="{BB962C8B-B14F-4D97-AF65-F5344CB8AC3E}">
        <p14:creationId xmlns:p14="http://schemas.microsoft.com/office/powerpoint/2010/main" val="230246781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986341-F73E-9641-0C3B-4E0661C7BAF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3D9FB81-1E23-3349-4F2D-A67C44FDF19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49BAE14-BA6F-45F5-9125-60CB5F07AABA}"/>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94CF7AE7-E6FC-9CED-A33A-29D5766662E6}"/>
              </a:ext>
            </a:extLst>
          </p:cNvPr>
          <p:cNvSpPr>
            <a:spLocks noGrp="1"/>
          </p:cNvSpPr>
          <p:nvPr>
            <p:ph type="sldNum" sz="quarter" idx="10"/>
          </p:nvPr>
        </p:nvSpPr>
        <p:spPr/>
        <p:txBody>
          <a:bodyPr/>
          <a:lstStyle/>
          <a:p>
            <a:fld id="{B1B7C067-9083-4864-9BE6-3E49F8635F76}" type="slidenum">
              <a:rPr lang="en-US" smtClean="0"/>
              <a:t>5</a:t>
            </a:fld>
            <a:endParaRPr lang="en-US"/>
          </a:p>
        </p:txBody>
      </p:sp>
    </p:spTree>
    <p:extLst>
      <p:ext uri="{BB962C8B-B14F-4D97-AF65-F5344CB8AC3E}">
        <p14:creationId xmlns:p14="http://schemas.microsoft.com/office/powerpoint/2010/main" val="206843574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E306EC-BCC1-D373-AB2E-EF42DA3E002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204A152-841A-F4DD-A21D-68E547E9A07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F663CE4-2E1C-1474-434A-D46E7C9E5394}"/>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40935074-41E5-B299-8218-BF00534B568C}"/>
              </a:ext>
            </a:extLst>
          </p:cNvPr>
          <p:cNvSpPr>
            <a:spLocks noGrp="1"/>
          </p:cNvSpPr>
          <p:nvPr>
            <p:ph type="sldNum" sz="quarter" idx="10"/>
          </p:nvPr>
        </p:nvSpPr>
        <p:spPr/>
        <p:txBody>
          <a:bodyPr/>
          <a:lstStyle/>
          <a:p>
            <a:fld id="{B1B7C067-9083-4864-9BE6-3E49F8635F76}" type="slidenum">
              <a:rPr lang="en-US" smtClean="0"/>
              <a:t>6</a:t>
            </a:fld>
            <a:endParaRPr lang="en-US"/>
          </a:p>
        </p:txBody>
      </p:sp>
    </p:spTree>
    <p:extLst>
      <p:ext uri="{BB962C8B-B14F-4D97-AF65-F5344CB8AC3E}">
        <p14:creationId xmlns:p14="http://schemas.microsoft.com/office/powerpoint/2010/main" val="318320787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FBFC82-469C-3C7C-0CB2-8A4BED5CA38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888772F-8102-0D9D-8C16-26E6DE3B4D6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165FA1A-DD27-4E25-B3F3-C0C9B09AE791}"/>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14B17A1B-71E8-BC0D-3A46-399FF8555D9B}"/>
              </a:ext>
            </a:extLst>
          </p:cNvPr>
          <p:cNvSpPr>
            <a:spLocks noGrp="1"/>
          </p:cNvSpPr>
          <p:nvPr>
            <p:ph type="sldNum" sz="quarter" idx="10"/>
          </p:nvPr>
        </p:nvSpPr>
        <p:spPr/>
        <p:txBody>
          <a:bodyPr/>
          <a:lstStyle/>
          <a:p>
            <a:fld id="{B1B7C067-9083-4864-9BE6-3E49F8635F76}" type="slidenum">
              <a:rPr lang="en-US" smtClean="0"/>
              <a:t>7</a:t>
            </a:fld>
            <a:endParaRPr lang="en-US"/>
          </a:p>
        </p:txBody>
      </p:sp>
    </p:spTree>
    <p:extLst>
      <p:ext uri="{BB962C8B-B14F-4D97-AF65-F5344CB8AC3E}">
        <p14:creationId xmlns:p14="http://schemas.microsoft.com/office/powerpoint/2010/main" val="322580918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35BF98-7B8A-4C81-5603-4E47A67EA03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4846215-3E4E-FCF7-0AA0-1BBF248664A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5E164D4-F701-855C-E1A1-F39E6812342B}"/>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965F2ADF-8F4E-312D-AE7F-756B66A9DF9D}"/>
              </a:ext>
            </a:extLst>
          </p:cNvPr>
          <p:cNvSpPr>
            <a:spLocks noGrp="1"/>
          </p:cNvSpPr>
          <p:nvPr>
            <p:ph type="sldNum" sz="quarter" idx="10"/>
          </p:nvPr>
        </p:nvSpPr>
        <p:spPr/>
        <p:txBody>
          <a:bodyPr/>
          <a:lstStyle/>
          <a:p>
            <a:fld id="{B1B7C067-9083-4864-9BE6-3E49F8635F76}" type="slidenum">
              <a:rPr lang="en-US" smtClean="0"/>
              <a:t>8</a:t>
            </a:fld>
            <a:endParaRPr lang="en-US"/>
          </a:p>
        </p:txBody>
      </p:sp>
    </p:spTree>
    <p:extLst>
      <p:ext uri="{BB962C8B-B14F-4D97-AF65-F5344CB8AC3E}">
        <p14:creationId xmlns:p14="http://schemas.microsoft.com/office/powerpoint/2010/main" val="212472635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1B7C067-9083-4864-9BE6-3E49F8635F76}" type="slidenum">
              <a:rPr lang="en-US" smtClean="0"/>
              <a:t>12</a:t>
            </a:fld>
            <a:endParaRPr lang="en-US"/>
          </a:p>
        </p:txBody>
      </p:sp>
    </p:spTree>
    <p:extLst>
      <p:ext uri="{BB962C8B-B14F-4D97-AF65-F5344CB8AC3E}">
        <p14:creationId xmlns:p14="http://schemas.microsoft.com/office/powerpoint/2010/main" val="80352836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95A862-956B-4A03-A90E-CA1AA75637D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2C7C5CA-2716-739B-AE06-5AD1326CA62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DA3FABB-FE08-4BD8-3124-465CE2F120C6}"/>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7D8DCE78-F73D-ADC0-156D-C5E6822B1B5E}"/>
              </a:ext>
            </a:extLst>
          </p:cNvPr>
          <p:cNvSpPr>
            <a:spLocks noGrp="1"/>
          </p:cNvSpPr>
          <p:nvPr>
            <p:ph type="sldNum" sz="quarter" idx="10"/>
          </p:nvPr>
        </p:nvSpPr>
        <p:spPr/>
        <p:txBody>
          <a:bodyPr/>
          <a:lstStyle/>
          <a:p>
            <a:fld id="{B1B7C067-9083-4864-9BE6-3E49F8635F76}" type="slidenum">
              <a:rPr lang="en-US" smtClean="0"/>
              <a:t>14</a:t>
            </a:fld>
            <a:endParaRPr lang="en-US"/>
          </a:p>
        </p:txBody>
      </p:sp>
    </p:spTree>
    <p:extLst>
      <p:ext uri="{BB962C8B-B14F-4D97-AF65-F5344CB8AC3E}">
        <p14:creationId xmlns:p14="http://schemas.microsoft.com/office/powerpoint/2010/main" val="116262794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1B7C067-9083-4864-9BE6-3E49F8635F76}" type="slidenum">
              <a:rPr lang="en-US" smtClean="0"/>
              <a:t>15</a:t>
            </a:fld>
            <a:endParaRPr lang="en-US"/>
          </a:p>
        </p:txBody>
      </p:sp>
    </p:spTree>
    <p:extLst>
      <p:ext uri="{BB962C8B-B14F-4D97-AF65-F5344CB8AC3E}">
        <p14:creationId xmlns:p14="http://schemas.microsoft.com/office/powerpoint/2010/main" val="348918265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1B7C067-9083-4864-9BE6-3E49F8635F76}" type="slidenum">
              <a:rPr lang="en-US" smtClean="0"/>
              <a:t>16</a:t>
            </a:fld>
            <a:endParaRPr lang="en-US"/>
          </a:p>
        </p:txBody>
      </p:sp>
    </p:spTree>
    <p:extLst>
      <p:ext uri="{BB962C8B-B14F-4D97-AF65-F5344CB8AC3E}">
        <p14:creationId xmlns:p14="http://schemas.microsoft.com/office/powerpoint/2010/main" val="138792879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1B7C067-9083-4864-9BE6-3E49F8635F76}" type="slidenum">
              <a:rPr lang="en-US" smtClean="0"/>
              <a:t>20</a:t>
            </a:fld>
            <a:endParaRPr lang="en-US"/>
          </a:p>
        </p:txBody>
      </p:sp>
    </p:spTree>
    <p:extLst>
      <p:ext uri="{BB962C8B-B14F-4D97-AF65-F5344CB8AC3E}">
        <p14:creationId xmlns:p14="http://schemas.microsoft.com/office/powerpoint/2010/main" val="353850437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1B7C067-9083-4864-9BE6-3E49F8635F76}" type="slidenum">
              <a:rPr lang="en-US" smtClean="0"/>
              <a:t>21</a:t>
            </a:fld>
            <a:endParaRPr lang="en-US"/>
          </a:p>
        </p:txBody>
      </p:sp>
    </p:spTree>
    <p:extLst>
      <p:ext uri="{BB962C8B-B14F-4D97-AF65-F5344CB8AC3E}">
        <p14:creationId xmlns:p14="http://schemas.microsoft.com/office/powerpoint/2010/main" val="152006357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1B7C067-9083-4864-9BE6-3E49F8635F76}" type="slidenum">
              <a:rPr lang="en-US" smtClean="0"/>
              <a:t>22</a:t>
            </a:fld>
            <a:endParaRPr lang="en-US"/>
          </a:p>
        </p:txBody>
      </p:sp>
    </p:spTree>
    <p:extLst>
      <p:ext uri="{BB962C8B-B14F-4D97-AF65-F5344CB8AC3E}">
        <p14:creationId xmlns:p14="http://schemas.microsoft.com/office/powerpoint/2010/main" val="101174574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1B7C067-9083-4864-9BE6-3E49F8635F76}" type="slidenum">
              <a:rPr lang="en-US" smtClean="0"/>
              <a:t>23</a:t>
            </a:fld>
            <a:endParaRPr lang="en-US"/>
          </a:p>
        </p:txBody>
      </p:sp>
    </p:spTree>
    <p:extLst>
      <p:ext uri="{BB962C8B-B14F-4D97-AF65-F5344CB8AC3E}">
        <p14:creationId xmlns:p14="http://schemas.microsoft.com/office/powerpoint/2010/main" val="417150911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1B7C067-9083-4864-9BE6-3E49F8635F76}" type="slidenum">
              <a:rPr lang="en-US" smtClean="0"/>
              <a:t>24</a:t>
            </a:fld>
            <a:endParaRPr lang="en-US"/>
          </a:p>
        </p:txBody>
      </p:sp>
    </p:spTree>
    <p:extLst>
      <p:ext uri="{BB962C8B-B14F-4D97-AF65-F5344CB8AC3E}">
        <p14:creationId xmlns:p14="http://schemas.microsoft.com/office/powerpoint/2010/main" val="49253063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1B7C067-9083-4864-9BE6-3E49F8635F76}" type="slidenum">
              <a:rPr lang="en-US" smtClean="0"/>
              <a:t>25</a:t>
            </a:fld>
            <a:endParaRPr lang="en-US"/>
          </a:p>
        </p:txBody>
      </p:sp>
    </p:spTree>
    <p:extLst>
      <p:ext uri="{BB962C8B-B14F-4D97-AF65-F5344CB8AC3E}">
        <p14:creationId xmlns:p14="http://schemas.microsoft.com/office/powerpoint/2010/main" val="289255083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1B7C067-9083-4864-9BE6-3E49F8635F76}" type="slidenum">
              <a:rPr lang="en-US" smtClean="0"/>
              <a:t>26</a:t>
            </a:fld>
            <a:endParaRPr lang="en-US"/>
          </a:p>
        </p:txBody>
      </p:sp>
    </p:spTree>
    <p:extLst>
      <p:ext uri="{BB962C8B-B14F-4D97-AF65-F5344CB8AC3E}">
        <p14:creationId xmlns:p14="http://schemas.microsoft.com/office/powerpoint/2010/main" val="219643712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1B7C067-9083-4864-9BE6-3E49F8635F76}" type="slidenum">
              <a:rPr lang="en-US" smtClean="0"/>
              <a:t>27</a:t>
            </a:fld>
            <a:endParaRPr lang="en-US"/>
          </a:p>
        </p:txBody>
      </p:sp>
    </p:spTree>
    <p:extLst>
      <p:ext uri="{BB962C8B-B14F-4D97-AF65-F5344CB8AC3E}">
        <p14:creationId xmlns:p14="http://schemas.microsoft.com/office/powerpoint/2010/main" val="280455101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1B7C067-9083-4864-9BE6-3E49F8635F76}" type="slidenum">
              <a:rPr lang="en-US" smtClean="0"/>
              <a:t>29</a:t>
            </a:fld>
            <a:endParaRPr lang="en-US"/>
          </a:p>
        </p:txBody>
      </p:sp>
    </p:spTree>
    <p:extLst>
      <p:ext uri="{BB962C8B-B14F-4D97-AF65-F5344CB8AC3E}">
        <p14:creationId xmlns:p14="http://schemas.microsoft.com/office/powerpoint/2010/main" val="141892526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1B7C067-9083-4864-9BE6-3E49F8635F76}" type="slidenum">
              <a:rPr lang="en-US" smtClean="0"/>
              <a:t>31</a:t>
            </a:fld>
            <a:endParaRPr lang="en-US"/>
          </a:p>
        </p:txBody>
      </p:sp>
    </p:spTree>
    <p:extLst>
      <p:ext uri="{BB962C8B-B14F-4D97-AF65-F5344CB8AC3E}">
        <p14:creationId xmlns:p14="http://schemas.microsoft.com/office/powerpoint/2010/main" val="53539107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1B7C067-9083-4864-9BE6-3E49F8635F76}" type="slidenum">
              <a:rPr lang="en-US" smtClean="0"/>
              <a:t>33</a:t>
            </a:fld>
            <a:endParaRPr lang="en-US"/>
          </a:p>
        </p:txBody>
      </p:sp>
    </p:spTree>
    <p:extLst>
      <p:ext uri="{BB962C8B-B14F-4D97-AF65-F5344CB8AC3E}">
        <p14:creationId xmlns:p14="http://schemas.microsoft.com/office/powerpoint/2010/main" val="138341622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1B7C067-9083-4864-9BE6-3E49F8635F76}" type="slidenum">
              <a:rPr lang="en-US" smtClean="0"/>
              <a:t>35</a:t>
            </a:fld>
            <a:endParaRPr lang="en-US"/>
          </a:p>
        </p:txBody>
      </p:sp>
    </p:spTree>
    <p:extLst>
      <p:ext uri="{BB962C8B-B14F-4D97-AF65-F5344CB8AC3E}">
        <p14:creationId xmlns:p14="http://schemas.microsoft.com/office/powerpoint/2010/main" val="279096148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1B7C067-9083-4864-9BE6-3E49F8635F76}" type="slidenum">
              <a:rPr lang="en-US" smtClean="0"/>
              <a:t>36</a:t>
            </a:fld>
            <a:endParaRPr lang="en-US"/>
          </a:p>
        </p:txBody>
      </p:sp>
    </p:spTree>
    <p:extLst>
      <p:ext uri="{BB962C8B-B14F-4D97-AF65-F5344CB8AC3E}">
        <p14:creationId xmlns:p14="http://schemas.microsoft.com/office/powerpoint/2010/main" val="279096148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772F32-6E74-36AC-57A4-02330923643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EC8B76F-9EE4-649A-6ED5-2E2EC82F9E4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D288855-AC60-90AB-BC8F-5725921E9D6C}"/>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6A1A8C0F-B713-EDCC-DD47-4AC141697D23}"/>
              </a:ext>
            </a:extLst>
          </p:cNvPr>
          <p:cNvSpPr>
            <a:spLocks noGrp="1"/>
          </p:cNvSpPr>
          <p:nvPr>
            <p:ph type="sldNum" sz="quarter" idx="10"/>
          </p:nvPr>
        </p:nvSpPr>
        <p:spPr/>
        <p:txBody>
          <a:bodyPr/>
          <a:lstStyle/>
          <a:p>
            <a:fld id="{B1B7C067-9083-4864-9BE6-3E49F8635F76}" type="slidenum">
              <a:rPr lang="en-US" smtClean="0"/>
              <a:t>37</a:t>
            </a:fld>
            <a:endParaRPr lang="en-US"/>
          </a:p>
        </p:txBody>
      </p:sp>
    </p:spTree>
    <p:extLst>
      <p:ext uri="{BB962C8B-B14F-4D97-AF65-F5344CB8AC3E}">
        <p14:creationId xmlns:p14="http://schemas.microsoft.com/office/powerpoint/2010/main" val="270315555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1B7C067-9083-4864-9BE6-3E49F8635F76}" type="slidenum">
              <a:rPr lang="en-US" smtClean="0"/>
              <a:t>39</a:t>
            </a:fld>
            <a:endParaRPr lang="en-US"/>
          </a:p>
        </p:txBody>
      </p:sp>
    </p:spTree>
    <p:extLst>
      <p:ext uri="{BB962C8B-B14F-4D97-AF65-F5344CB8AC3E}">
        <p14:creationId xmlns:p14="http://schemas.microsoft.com/office/powerpoint/2010/main" val="279096148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1B7C067-9083-4864-9BE6-3E49F8635F76}" type="slidenum">
              <a:rPr lang="en-US" smtClean="0"/>
              <a:t>43</a:t>
            </a:fld>
            <a:endParaRPr lang="en-US"/>
          </a:p>
        </p:txBody>
      </p:sp>
    </p:spTree>
    <p:extLst>
      <p:ext uri="{BB962C8B-B14F-4D97-AF65-F5344CB8AC3E}">
        <p14:creationId xmlns:p14="http://schemas.microsoft.com/office/powerpoint/2010/main" val="76704881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1B7C067-9083-4864-9BE6-3E49F8635F76}" type="slidenum">
              <a:rPr lang="en-US" smtClean="0"/>
              <a:t>45</a:t>
            </a:fld>
            <a:endParaRPr lang="en-US"/>
          </a:p>
        </p:txBody>
      </p:sp>
    </p:spTree>
    <p:extLst>
      <p:ext uri="{BB962C8B-B14F-4D97-AF65-F5344CB8AC3E}">
        <p14:creationId xmlns:p14="http://schemas.microsoft.com/office/powerpoint/2010/main" val="125778891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1B7C067-9083-4864-9BE6-3E49F8635F76}" type="slidenum">
              <a:rPr lang="en-US" smtClean="0"/>
              <a:t>46</a:t>
            </a:fld>
            <a:endParaRPr lang="en-US"/>
          </a:p>
        </p:txBody>
      </p:sp>
    </p:spTree>
    <p:extLst>
      <p:ext uri="{BB962C8B-B14F-4D97-AF65-F5344CB8AC3E}">
        <p14:creationId xmlns:p14="http://schemas.microsoft.com/office/powerpoint/2010/main" val="35431160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1B7C067-9083-4864-9BE6-3E49F8635F76}" type="slidenum">
              <a:rPr lang="en-US" smtClean="0"/>
              <a:t>48</a:t>
            </a:fld>
            <a:endParaRPr lang="en-US"/>
          </a:p>
        </p:txBody>
      </p:sp>
    </p:spTree>
    <p:extLst>
      <p:ext uri="{BB962C8B-B14F-4D97-AF65-F5344CB8AC3E}">
        <p14:creationId xmlns:p14="http://schemas.microsoft.com/office/powerpoint/2010/main" val="279096148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1B7C067-9083-4864-9BE6-3E49F8635F76}" type="slidenum">
              <a:rPr lang="en-US" smtClean="0"/>
              <a:t>49</a:t>
            </a:fld>
            <a:endParaRPr lang="en-US"/>
          </a:p>
        </p:txBody>
      </p:sp>
    </p:spTree>
    <p:extLst>
      <p:ext uri="{BB962C8B-B14F-4D97-AF65-F5344CB8AC3E}">
        <p14:creationId xmlns:p14="http://schemas.microsoft.com/office/powerpoint/2010/main" val="279096148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1B7C067-9083-4864-9BE6-3E49F8635F76}" type="slidenum">
              <a:rPr lang="en-US" smtClean="0"/>
              <a:t>50</a:t>
            </a:fld>
            <a:endParaRPr lang="en-US"/>
          </a:p>
        </p:txBody>
      </p:sp>
    </p:spTree>
    <p:extLst>
      <p:ext uri="{BB962C8B-B14F-4D97-AF65-F5344CB8AC3E}">
        <p14:creationId xmlns:p14="http://schemas.microsoft.com/office/powerpoint/2010/main" val="160820261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1B7C067-9083-4864-9BE6-3E49F8635F76}" type="slidenum">
              <a:rPr lang="en-US" smtClean="0"/>
              <a:t>51</a:t>
            </a:fld>
            <a:endParaRPr lang="en-US"/>
          </a:p>
        </p:txBody>
      </p:sp>
    </p:spTree>
    <p:extLst>
      <p:ext uri="{BB962C8B-B14F-4D97-AF65-F5344CB8AC3E}">
        <p14:creationId xmlns:p14="http://schemas.microsoft.com/office/powerpoint/2010/main" val="222369374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1B7C067-9083-4864-9BE6-3E49F8635F76}" type="slidenum">
              <a:rPr lang="en-US" smtClean="0"/>
              <a:t>52</a:t>
            </a:fld>
            <a:endParaRPr lang="en-US"/>
          </a:p>
        </p:txBody>
      </p:sp>
    </p:spTree>
    <p:extLst>
      <p:ext uri="{BB962C8B-B14F-4D97-AF65-F5344CB8AC3E}">
        <p14:creationId xmlns:p14="http://schemas.microsoft.com/office/powerpoint/2010/main" val="3938430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1B7C067-9083-4864-9BE6-3E49F8635F76}" type="slidenum">
              <a:rPr lang="en-US" smtClean="0"/>
              <a:t>53</a:t>
            </a:fld>
            <a:endParaRPr lang="en-US"/>
          </a:p>
        </p:txBody>
      </p:sp>
    </p:spTree>
    <p:extLst>
      <p:ext uri="{BB962C8B-B14F-4D97-AF65-F5344CB8AC3E}">
        <p14:creationId xmlns:p14="http://schemas.microsoft.com/office/powerpoint/2010/main" val="108703706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1B7C067-9083-4864-9BE6-3E49F8635F76}" type="slidenum">
              <a:rPr lang="en-US" smtClean="0"/>
              <a:t>54</a:t>
            </a:fld>
            <a:endParaRPr lang="en-US"/>
          </a:p>
        </p:txBody>
      </p:sp>
    </p:spTree>
    <p:extLst>
      <p:ext uri="{BB962C8B-B14F-4D97-AF65-F5344CB8AC3E}">
        <p14:creationId xmlns:p14="http://schemas.microsoft.com/office/powerpoint/2010/main" val="236781671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1B7C067-9083-4864-9BE6-3E49F8635F76}" type="slidenum">
              <a:rPr lang="en-US" smtClean="0"/>
              <a:t>55</a:t>
            </a:fld>
            <a:endParaRPr lang="en-US"/>
          </a:p>
        </p:txBody>
      </p:sp>
    </p:spTree>
    <p:extLst>
      <p:ext uri="{BB962C8B-B14F-4D97-AF65-F5344CB8AC3E}">
        <p14:creationId xmlns:p14="http://schemas.microsoft.com/office/powerpoint/2010/main" val="218673391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1B7C067-9083-4864-9BE6-3E49F8635F76}" type="slidenum">
              <a:rPr lang="en-US" smtClean="0"/>
              <a:t>56</a:t>
            </a:fld>
            <a:endParaRPr lang="en-US"/>
          </a:p>
        </p:txBody>
      </p:sp>
    </p:spTree>
    <p:extLst>
      <p:ext uri="{BB962C8B-B14F-4D97-AF65-F5344CB8AC3E}">
        <p14:creationId xmlns:p14="http://schemas.microsoft.com/office/powerpoint/2010/main" val="57324920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1B7C067-9083-4864-9BE6-3E49F8635F76}" type="slidenum">
              <a:rPr lang="en-US" smtClean="0"/>
              <a:t>57</a:t>
            </a:fld>
            <a:endParaRPr lang="en-US"/>
          </a:p>
        </p:txBody>
      </p:sp>
    </p:spTree>
    <p:extLst>
      <p:ext uri="{BB962C8B-B14F-4D97-AF65-F5344CB8AC3E}">
        <p14:creationId xmlns:p14="http://schemas.microsoft.com/office/powerpoint/2010/main" val="329355089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1B7C067-9083-4864-9BE6-3E49F8635F76}" type="slidenum">
              <a:rPr lang="en-US" smtClean="0"/>
              <a:t>58</a:t>
            </a:fld>
            <a:endParaRPr lang="en-US"/>
          </a:p>
        </p:txBody>
      </p:sp>
    </p:spTree>
    <p:extLst>
      <p:ext uri="{BB962C8B-B14F-4D97-AF65-F5344CB8AC3E}">
        <p14:creationId xmlns:p14="http://schemas.microsoft.com/office/powerpoint/2010/main" val="218885167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1B7C067-9083-4864-9BE6-3E49F8635F76}" type="slidenum">
              <a:rPr lang="en-US" smtClean="0"/>
              <a:t>59</a:t>
            </a:fld>
            <a:endParaRPr lang="en-US"/>
          </a:p>
        </p:txBody>
      </p:sp>
    </p:spTree>
    <p:extLst>
      <p:ext uri="{BB962C8B-B14F-4D97-AF65-F5344CB8AC3E}">
        <p14:creationId xmlns:p14="http://schemas.microsoft.com/office/powerpoint/2010/main" val="151349183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1B7C067-9083-4864-9BE6-3E49F8635F76}" type="slidenum">
              <a:rPr lang="en-US" smtClean="0"/>
              <a:t>60</a:t>
            </a:fld>
            <a:endParaRPr lang="en-US"/>
          </a:p>
        </p:txBody>
      </p:sp>
    </p:spTree>
    <p:extLst>
      <p:ext uri="{BB962C8B-B14F-4D97-AF65-F5344CB8AC3E}">
        <p14:creationId xmlns:p14="http://schemas.microsoft.com/office/powerpoint/2010/main" val="266353099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1B7C067-9083-4864-9BE6-3E49F8635F76}" type="slidenum">
              <a:rPr lang="en-US" smtClean="0"/>
              <a:t>61</a:t>
            </a:fld>
            <a:endParaRPr lang="en-US"/>
          </a:p>
        </p:txBody>
      </p:sp>
    </p:spTree>
    <p:extLst>
      <p:ext uri="{BB962C8B-B14F-4D97-AF65-F5344CB8AC3E}">
        <p14:creationId xmlns:p14="http://schemas.microsoft.com/office/powerpoint/2010/main" val="231207345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1B7C067-9083-4864-9BE6-3E49F8635F76}" type="slidenum">
              <a:rPr lang="en-US" smtClean="0"/>
              <a:t>62</a:t>
            </a:fld>
            <a:endParaRPr lang="en-US"/>
          </a:p>
        </p:txBody>
      </p:sp>
    </p:spTree>
    <p:extLst>
      <p:ext uri="{BB962C8B-B14F-4D97-AF65-F5344CB8AC3E}">
        <p14:creationId xmlns:p14="http://schemas.microsoft.com/office/powerpoint/2010/main" val="222874601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1B7C067-9083-4864-9BE6-3E49F8635F76}" type="slidenum">
              <a:rPr lang="en-US" smtClean="0"/>
              <a:t>63</a:t>
            </a:fld>
            <a:endParaRPr lang="en-US"/>
          </a:p>
        </p:txBody>
      </p:sp>
    </p:spTree>
    <p:extLst>
      <p:ext uri="{BB962C8B-B14F-4D97-AF65-F5344CB8AC3E}">
        <p14:creationId xmlns:p14="http://schemas.microsoft.com/office/powerpoint/2010/main" val="151349183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ight Triangle 6"/>
          <p:cNvSpPr/>
          <p:nvPr/>
        </p:nvSpPr>
        <p:spPr>
          <a:xfrm>
            <a:off x="0" y="2647950"/>
            <a:ext cx="3571875"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8" name="Freeform 7"/>
          <p:cNvSpPr/>
          <p:nvPr/>
        </p:nvSpPr>
        <p:spPr>
          <a:xfrm>
            <a:off x="-2380" y="-925"/>
            <a:ext cx="9146380" cy="6858925"/>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2002901">
                <a:moveTo>
                  <a:pt x="0" y="2002901"/>
                </a:moveTo>
                <a:lnTo>
                  <a:pt x="2836585" y="0"/>
                </a:lnTo>
                <a:lnTo>
                  <a:pt x="3352800" y="270"/>
                </a:lnTo>
                <a:lnTo>
                  <a:pt x="3352800" y="2002901"/>
                </a:lnTo>
                <a:lnTo>
                  <a:pt x="0" y="2002901"/>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le 1"/>
          <p:cNvSpPr>
            <a:spLocks noGrp="1"/>
          </p:cNvSpPr>
          <p:nvPr>
            <p:ph type="ctrTitle"/>
          </p:nvPr>
        </p:nvSpPr>
        <p:spPr>
          <a:xfrm rot="19140000">
            <a:off x="817112" y="1730403"/>
            <a:ext cx="5648623" cy="1204306"/>
          </a:xfrm>
        </p:spPr>
        <p:txBody>
          <a:bodyPr bIns="9144" anchor="b"/>
          <a:lstStyle>
            <a:lvl1pPr>
              <a:defRPr sz="3200"/>
            </a:lvl1pPr>
          </a:lstStyle>
          <a:p>
            <a:r>
              <a:rPr lang="en-US"/>
              <a:t>Click to edit Master title style</a:t>
            </a:r>
          </a:p>
        </p:txBody>
      </p:sp>
      <p:sp>
        <p:nvSpPr>
          <p:cNvPr id="3" name="Subtitle 2"/>
          <p:cNvSpPr>
            <a:spLocks noGrp="1"/>
          </p:cNvSpPr>
          <p:nvPr>
            <p:ph type="subTitle" idx="1"/>
          </p:nvPr>
        </p:nvSpPr>
        <p:spPr>
          <a:xfrm rot="19140000">
            <a:off x="1212277" y="2470925"/>
            <a:ext cx="6511131" cy="329259"/>
          </a:xfrm>
        </p:spPr>
        <p:txBody>
          <a:bodyPr tIns="9144">
            <a:normAutofit/>
          </a:bodyPr>
          <a:lstStyle>
            <a:lvl1pPr marL="0" indent="0" algn="l">
              <a:buNone/>
              <a:defRPr kumimoji="0" lang="en-US" sz="1400" b="0" i="0" u="none" strike="noStrike" kern="1200" cap="all" spc="400" normalizeH="0" baseline="0" noProof="0" dirty="0" smtClean="0">
                <a:ln>
                  <a:noFill/>
                </a:ln>
                <a:solidFill>
                  <a:schemeClr val="tx1"/>
                </a:solidFill>
                <a:effectLst/>
                <a:uLnTx/>
                <a:uFillTx/>
                <a:latin typeface="+mn-lt"/>
                <a:ea typeface="+mj-ea"/>
                <a:cs typeface="Tunga" pitchFamily="2"/>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marL="0" marR="0" lvl="0" indent="0" algn="l" defTabSz="914400" rtl="0" eaLnBrk="1" fontAlgn="auto" latinLnBrk="0" hangingPunct="1">
              <a:lnSpc>
                <a:spcPct val="100000"/>
              </a:lnSpc>
              <a:spcBef>
                <a:spcPts val="0"/>
              </a:spcBef>
              <a:spcAft>
                <a:spcPts val="0"/>
              </a:spcAft>
              <a:buClr>
                <a:schemeClr val="accent1"/>
              </a:buClr>
              <a:buSzPct val="100000"/>
              <a:buFont typeface="Arial" pitchFamily="34" charset="0"/>
              <a:buNone/>
              <a:tabLst/>
              <a:defRPr/>
            </a:pPr>
            <a:r>
              <a:rPr lang="en-US"/>
              <a:t>Click to edit Master subtitle style</a:t>
            </a:r>
          </a:p>
        </p:txBody>
      </p:sp>
      <p:sp>
        <p:nvSpPr>
          <p:cNvPr id="4" name="Date Placeholder 3"/>
          <p:cNvSpPr>
            <a:spLocks noGrp="1"/>
          </p:cNvSpPr>
          <p:nvPr>
            <p:ph type="dt" sz="half" idx="10"/>
          </p:nvPr>
        </p:nvSpPr>
        <p:spPr/>
        <p:txBody>
          <a:bodyPr/>
          <a:lstStyle/>
          <a:p>
            <a:r>
              <a:rPr lang="en-US"/>
              <a:t>10/30/2015</a:t>
            </a:r>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3001C71-59DB-461E-93C0-D4510A94F5F8}" type="slidenum">
              <a:rPr lang="en-US" smtClean="0"/>
              <a:pPr/>
              <a:t>‹#›</a:t>
            </a:fld>
            <a:endParaRPr lang="en-US"/>
          </a:p>
        </p:txBody>
      </p:sp>
    </p:spTree>
    <p:extLst>
      <p:ext uri="{BB962C8B-B14F-4D97-AF65-F5344CB8AC3E}">
        <p14:creationId xmlns:p14="http://schemas.microsoft.com/office/powerpoint/2010/main" val="38216181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r>
              <a:rPr lang="en-US"/>
              <a:t>10/30/2015</a:t>
            </a:r>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3001C71-59DB-461E-93C0-D4510A94F5F8}" type="slidenum">
              <a:rPr lang="en-US" smtClean="0"/>
              <a:pPr/>
              <a:t>‹#›</a:t>
            </a:fld>
            <a:endParaRPr lang="en-US"/>
          </a:p>
        </p:txBody>
      </p:sp>
    </p:spTree>
    <p:extLst>
      <p:ext uri="{BB962C8B-B14F-4D97-AF65-F5344CB8AC3E}">
        <p14:creationId xmlns:p14="http://schemas.microsoft.com/office/powerpoint/2010/main" val="39563290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8" name="Freeform 7"/>
          <p:cNvSpPr/>
          <p:nvPr/>
        </p:nvSpPr>
        <p:spPr>
          <a:xfrm>
            <a:off x="-2380" y="-925"/>
            <a:ext cx="9146380" cy="6858925"/>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2002901">
                <a:moveTo>
                  <a:pt x="0" y="2002901"/>
                </a:moveTo>
                <a:lnTo>
                  <a:pt x="2836585" y="0"/>
                </a:lnTo>
                <a:lnTo>
                  <a:pt x="3352800" y="270"/>
                </a:lnTo>
                <a:lnTo>
                  <a:pt x="3352800" y="2002901"/>
                </a:lnTo>
                <a:lnTo>
                  <a:pt x="0" y="2002901"/>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7" name="Right Triangle 6"/>
          <p:cNvSpPr/>
          <p:nvPr/>
        </p:nvSpPr>
        <p:spPr>
          <a:xfrm>
            <a:off x="0" y="2647950"/>
            <a:ext cx="3571875" cy="4210050"/>
          </a:xfrm>
          <a:prstGeom prst="rtTriangle">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le 1"/>
          <p:cNvSpPr>
            <a:spLocks noGrp="1"/>
          </p:cNvSpPr>
          <p:nvPr>
            <p:ph type="title"/>
          </p:nvPr>
        </p:nvSpPr>
        <p:spPr>
          <a:xfrm rot="19140000">
            <a:off x="819399" y="1726737"/>
            <a:ext cx="5650992" cy="1207509"/>
          </a:xfrm>
        </p:spPr>
        <p:txBody>
          <a:bodyPr bIns="9144" anchor="b"/>
          <a:lstStyle>
            <a:lvl1pPr algn="l">
              <a:defRPr kumimoji="0" lang="en-US" sz="3200" b="0" i="0" u="none" strike="noStrike" kern="1200" cap="all" spc="0" normalizeH="0" baseline="0" noProof="0" dirty="0" smtClean="0">
                <a:ln>
                  <a:noFill/>
                </a:ln>
                <a:solidFill>
                  <a:schemeClr val="tx1"/>
                </a:solidFill>
                <a:effectLst/>
                <a:uLnTx/>
                <a:uFillTx/>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US"/>
              <a:t>Click to edit Master title style</a:t>
            </a:r>
          </a:p>
        </p:txBody>
      </p:sp>
      <p:sp>
        <p:nvSpPr>
          <p:cNvPr id="3" name="Text Placeholder 2"/>
          <p:cNvSpPr>
            <a:spLocks noGrp="1"/>
          </p:cNvSpPr>
          <p:nvPr>
            <p:ph type="body" idx="1"/>
          </p:nvPr>
        </p:nvSpPr>
        <p:spPr>
          <a:xfrm rot="19140000">
            <a:off x="1216152" y="2468304"/>
            <a:ext cx="6510528" cy="329184"/>
          </a:xfrm>
        </p:spPr>
        <p:txBody>
          <a:bodyPr anchor="t">
            <a:normAutofit/>
          </a:bodyPr>
          <a:lstStyle>
            <a:lvl1pPr marL="0" indent="0">
              <a:buNone/>
              <a:defRPr kumimoji="0" lang="en-US" sz="1400" b="0" i="0" u="none" strike="noStrike" kern="1200" cap="all" spc="400" normalizeH="0" baseline="0" noProof="0" dirty="0" smtClean="0">
                <a:ln>
                  <a:noFill/>
                </a:ln>
                <a:solidFill>
                  <a:schemeClr val="tx1"/>
                </a:solidFill>
                <a:effectLst/>
                <a:uLnTx/>
                <a:uFillTx/>
                <a:latin typeface="+mn-lt"/>
                <a:ea typeface="+mj-ea"/>
                <a:cs typeface="Tunga" pitchFamily="2"/>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100000"/>
              </a:lnSpc>
              <a:spcBef>
                <a:spcPts val="0"/>
              </a:spcBef>
              <a:spcAft>
                <a:spcPts val="0"/>
              </a:spcAft>
              <a:buClr>
                <a:schemeClr val="accent1"/>
              </a:buClr>
              <a:buSzPct val="100000"/>
              <a:buFont typeface="Arial" pitchFamily="34" charset="0"/>
              <a:buNone/>
              <a:tabLst/>
              <a:defRPr/>
            </a:pPr>
            <a:r>
              <a:rPr lang="en-US"/>
              <a:t>Click to edit Master text styles</a:t>
            </a:r>
          </a:p>
        </p:txBody>
      </p:sp>
      <p:sp>
        <p:nvSpPr>
          <p:cNvPr id="4" name="Date Placeholder 3"/>
          <p:cNvSpPr>
            <a:spLocks noGrp="1"/>
          </p:cNvSpPr>
          <p:nvPr>
            <p:ph type="dt" sz="half" idx="10"/>
          </p:nvPr>
        </p:nvSpPr>
        <p:spPr/>
        <p:txBody>
          <a:bodyPr/>
          <a:lstStyle/>
          <a:p>
            <a:r>
              <a:rPr lang="en-US"/>
              <a:t>10/30/2015</a:t>
            </a:r>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3001C71-59DB-461E-93C0-D4510A94F5F8}" type="slidenum">
              <a:rPr lang="en-US" smtClean="0"/>
              <a:pPr/>
              <a:t>‹#›</a:t>
            </a:fld>
            <a:endParaRPr lang="en-US"/>
          </a:p>
        </p:txBody>
      </p:sp>
    </p:spTree>
    <p:extLst>
      <p:ext uri="{BB962C8B-B14F-4D97-AF65-F5344CB8AC3E}">
        <p14:creationId xmlns:p14="http://schemas.microsoft.com/office/powerpoint/2010/main" val="12764140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22960" y="1097280"/>
            <a:ext cx="3200400" cy="371246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700016" y="1097280"/>
            <a:ext cx="3200400" cy="371246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r>
              <a:rPr lang="en-US"/>
              <a:t>10/30/2015</a:t>
            </a:r>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3001C71-59DB-461E-93C0-D4510A94F5F8}" type="slidenum">
              <a:rPr lang="en-US" smtClean="0"/>
              <a:pPr/>
              <a:t>‹#›</a:t>
            </a:fld>
            <a:endParaRPr lang="en-US"/>
          </a:p>
        </p:txBody>
      </p:sp>
      <p:sp>
        <p:nvSpPr>
          <p:cNvPr id="8" name="Title 7"/>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5955741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822960" y="1097280"/>
            <a:ext cx="3200400" cy="548640"/>
          </a:xfrm>
        </p:spPr>
        <p:txBody>
          <a:bodyPr anchor="b">
            <a:normAutofit/>
          </a:bodyPr>
          <a:lstStyle>
            <a:lvl1pPr marL="0" indent="0">
              <a:buNone/>
              <a:defRPr lang="en-US" sz="1400" b="0" kern="1200" cap="all" spc="400" baseline="0" dirty="0" smtClean="0">
                <a:solidFill>
                  <a:schemeClr val="tx1"/>
                </a:solidFill>
                <a:latin typeface="+mn-lt"/>
                <a:ea typeface="+mj-ea"/>
                <a:cs typeface="Tunga" pitchFamily="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spcAft>
                <a:spcPts val="0"/>
              </a:spcAft>
              <a:buClr>
                <a:schemeClr val="accent1"/>
              </a:buClr>
              <a:buFont typeface="Arial" pitchFamily="34" charset="0"/>
              <a:buNone/>
            </a:pPr>
            <a:r>
              <a:rPr lang="en-US"/>
              <a:t>Click to edit Master text styles</a:t>
            </a:r>
          </a:p>
        </p:txBody>
      </p:sp>
      <p:sp>
        <p:nvSpPr>
          <p:cNvPr id="4" name="Content Placeholder 3"/>
          <p:cNvSpPr>
            <a:spLocks noGrp="1"/>
          </p:cNvSpPr>
          <p:nvPr>
            <p:ph sz="half" idx="2"/>
          </p:nvPr>
        </p:nvSpPr>
        <p:spPr>
          <a:xfrm>
            <a:off x="819150" y="1701848"/>
            <a:ext cx="3200400" cy="310896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700016" y="1097280"/>
            <a:ext cx="3200400" cy="548640"/>
          </a:xfrm>
        </p:spPr>
        <p:txBody>
          <a:bodyPr anchor="b">
            <a:normAutofit/>
          </a:bodyPr>
          <a:lstStyle>
            <a:lvl1pPr marL="0" indent="0">
              <a:buNone/>
              <a:defRPr lang="en-US" sz="1400" b="0" kern="1200" cap="all" spc="400" baseline="0" dirty="0" smtClean="0">
                <a:solidFill>
                  <a:schemeClr val="tx1"/>
                </a:solidFill>
                <a:latin typeface="+mn-lt"/>
                <a:ea typeface="+mj-ea"/>
                <a:cs typeface="Tunga" pitchFamily="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spcAft>
                <a:spcPts val="0"/>
              </a:spcAft>
              <a:buClr>
                <a:schemeClr val="accent1"/>
              </a:buClr>
              <a:buFont typeface="Arial" pitchFamily="34" charset="0"/>
              <a:buNone/>
            </a:pPr>
            <a:r>
              <a:rPr lang="en-US"/>
              <a:t>Click to edit Master text styles</a:t>
            </a:r>
          </a:p>
        </p:txBody>
      </p:sp>
      <p:sp>
        <p:nvSpPr>
          <p:cNvPr id="6" name="Content Placeholder 5"/>
          <p:cNvSpPr>
            <a:spLocks noGrp="1"/>
          </p:cNvSpPr>
          <p:nvPr>
            <p:ph sz="quarter" idx="4"/>
          </p:nvPr>
        </p:nvSpPr>
        <p:spPr>
          <a:xfrm>
            <a:off x="4700016" y="1701848"/>
            <a:ext cx="3200400" cy="310896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r>
              <a:rPr lang="en-US"/>
              <a:t>10/30/2015</a:t>
            </a:r>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3001C71-59DB-461E-93C0-D4510A94F5F8}" type="slidenum">
              <a:rPr lang="en-US" smtClean="0"/>
              <a:pPr/>
              <a:t>‹#›</a:t>
            </a:fld>
            <a:endParaRPr lang="en-US"/>
          </a:p>
        </p:txBody>
      </p:sp>
    </p:spTree>
    <p:extLst>
      <p:ext uri="{BB962C8B-B14F-4D97-AF65-F5344CB8AC3E}">
        <p14:creationId xmlns:p14="http://schemas.microsoft.com/office/powerpoint/2010/main" val="8682180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r>
              <a:rPr lang="en-US"/>
              <a:t>10/30/2015</a:t>
            </a:r>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3001C71-59DB-461E-93C0-D4510A94F5F8}" type="slidenum">
              <a:rPr lang="en-US" smtClean="0"/>
              <a:pPr/>
              <a:t>‹#›</a:t>
            </a:fld>
            <a:endParaRPr lang="en-US"/>
          </a:p>
        </p:txBody>
      </p:sp>
    </p:spTree>
    <p:extLst>
      <p:ext uri="{BB962C8B-B14F-4D97-AF65-F5344CB8AC3E}">
        <p14:creationId xmlns:p14="http://schemas.microsoft.com/office/powerpoint/2010/main" val="14814713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a:t>10/30/2015</a:t>
            </a:r>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3001C71-59DB-461E-93C0-D4510A94F5F8}" type="slidenum">
              <a:rPr lang="en-US" smtClean="0"/>
              <a:pPr/>
              <a:t>‹#›</a:t>
            </a:fld>
            <a:endParaRPr lang="en-US"/>
          </a:p>
        </p:txBody>
      </p:sp>
    </p:spTree>
    <p:extLst>
      <p:ext uri="{BB962C8B-B14F-4D97-AF65-F5344CB8AC3E}">
        <p14:creationId xmlns:p14="http://schemas.microsoft.com/office/powerpoint/2010/main" val="6258830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7" name="Right Triangle 16"/>
          <p:cNvSpPr/>
          <p:nvPr/>
        </p:nvSpPr>
        <p:spPr>
          <a:xfrm>
            <a:off x="0" y="2647950"/>
            <a:ext cx="3571875"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8" name="Right Triangle 17"/>
          <p:cNvSpPr/>
          <p:nvPr/>
        </p:nvSpPr>
        <p:spPr>
          <a:xfrm rot="5400000">
            <a:off x="433389" y="-433387"/>
            <a:ext cx="6858000" cy="7724778"/>
          </a:xfrm>
          <a:prstGeom prst="rtTriangle">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le 1"/>
          <p:cNvSpPr>
            <a:spLocks noGrp="1"/>
          </p:cNvSpPr>
          <p:nvPr>
            <p:ph type="title"/>
          </p:nvPr>
        </p:nvSpPr>
        <p:spPr>
          <a:xfrm rot="19140000">
            <a:off x="784930" y="1576103"/>
            <a:ext cx="5212080" cy="1089427"/>
          </a:xfrm>
        </p:spPr>
        <p:txBody>
          <a:bodyPr bIns="0" anchor="b"/>
          <a:lstStyle>
            <a:lvl1pPr algn="l">
              <a:defRPr kumimoji="0" lang="en-US" sz="2800" b="0" i="0" u="none" strike="noStrike" kern="1200" cap="all" spc="0" normalizeH="0" baseline="0" noProof="0" dirty="0" smtClean="0">
                <a:ln>
                  <a:noFill/>
                </a:ln>
                <a:solidFill>
                  <a:srgbClr val="FFFFFF"/>
                </a:solidFill>
                <a:effectLst/>
                <a:uLnTx/>
                <a:uFillTx/>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US"/>
              <a:t>Click to edit Master title style</a:t>
            </a:r>
          </a:p>
        </p:txBody>
      </p:sp>
      <p:sp>
        <p:nvSpPr>
          <p:cNvPr id="3" name="Content Placeholder 2"/>
          <p:cNvSpPr>
            <a:spLocks noGrp="1"/>
          </p:cNvSpPr>
          <p:nvPr>
            <p:ph idx="1"/>
          </p:nvPr>
        </p:nvSpPr>
        <p:spPr>
          <a:xfrm>
            <a:off x="4749552" y="2618912"/>
            <a:ext cx="3807779" cy="332468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rot="19140000">
            <a:off x="1297954" y="2253385"/>
            <a:ext cx="5794760" cy="623314"/>
          </a:xfrm>
        </p:spPr>
        <p:txBody>
          <a:bodyPr>
            <a:normAutofit/>
          </a:bodyPr>
          <a:lstStyle>
            <a:lvl1pPr marL="0" indent="0">
              <a:buNone/>
              <a:defRPr lang="en-US" sz="1400" b="1" kern="1200" dirty="0" smtClean="0">
                <a:solidFill>
                  <a:srgbClr val="FFFFFF"/>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300"/>
              </a:spcBef>
              <a:spcAft>
                <a:spcPts val="0"/>
              </a:spcAft>
              <a:buClr>
                <a:schemeClr val="accent1"/>
              </a:buClr>
              <a:buSzPct val="100000"/>
              <a:buFont typeface="Arial" pitchFamily="34" charset="0"/>
              <a:buNone/>
              <a:tabLst/>
              <a:defRPr/>
            </a:pPr>
            <a:r>
              <a:rPr lang="en-US"/>
              <a:t>Click to edit Master text styles</a:t>
            </a:r>
          </a:p>
        </p:txBody>
      </p:sp>
      <p:sp>
        <p:nvSpPr>
          <p:cNvPr id="5" name="Date Placeholder 4"/>
          <p:cNvSpPr>
            <a:spLocks noGrp="1"/>
          </p:cNvSpPr>
          <p:nvPr>
            <p:ph type="dt" sz="half" idx="10"/>
          </p:nvPr>
        </p:nvSpPr>
        <p:spPr/>
        <p:txBody>
          <a:bodyPr/>
          <a:lstStyle/>
          <a:p>
            <a:r>
              <a:rPr lang="en-US"/>
              <a:t>10/30/2015</a:t>
            </a:r>
          </a:p>
        </p:txBody>
      </p:sp>
      <p:sp>
        <p:nvSpPr>
          <p:cNvPr id="6" name="Footer Placeholder 5"/>
          <p:cNvSpPr>
            <a:spLocks noGrp="1"/>
          </p:cNvSpPr>
          <p:nvPr>
            <p:ph type="ftr" sz="quarter" idx="11"/>
          </p:nvPr>
        </p:nvSpPr>
        <p:spPr/>
        <p:txBody>
          <a:bodyPr/>
          <a:lstStyle>
            <a:lvl1pPr>
              <a:defRPr>
                <a:solidFill>
                  <a:schemeClr val="tx2"/>
                </a:solidFill>
              </a:defRPr>
            </a:lvl1pPr>
          </a:lstStyle>
          <a:p>
            <a:endParaRPr lang="en-US">
              <a:solidFill>
                <a:srgbClr val="675E47"/>
              </a:solidFill>
            </a:endParaRPr>
          </a:p>
        </p:txBody>
      </p:sp>
      <p:sp>
        <p:nvSpPr>
          <p:cNvPr id="7" name="Slide Number Placeholder 6"/>
          <p:cNvSpPr>
            <a:spLocks noGrp="1"/>
          </p:cNvSpPr>
          <p:nvPr>
            <p:ph type="sldNum" sz="quarter" idx="12"/>
          </p:nvPr>
        </p:nvSpPr>
        <p:spPr>
          <a:ln>
            <a:solidFill>
              <a:schemeClr val="tx2"/>
            </a:solidFill>
          </a:ln>
        </p:spPr>
        <p:txBody>
          <a:bodyPr/>
          <a:lstStyle>
            <a:lvl1pPr>
              <a:defRPr>
                <a:solidFill>
                  <a:schemeClr val="tx2"/>
                </a:solidFill>
              </a:defRPr>
            </a:lvl1pPr>
          </a:lstStyle>
          <a:p>
            <a:fld id="{23001C71-59DB-461E-93C0-D4510A94F5F8}" type="slidenum">
              <a:rPr lang="en-US" smtClean="0">
                <a:solidFill>
                  <a:srgbClr val="675E47"/>
                </a:solidFill>
              </a:rPr>
              <a:pPr/>
              <a:t>‹#›</a:t>
            </a:fld>
            <a:endParaRPr lang="en-US">
              <a:solidFill>
                <a:srgbClr val="675E47"/>
              </a:solidFill>
            </a:endParaRPr>
          </a:p>
        </p:txBody>
      </p:sp>
    </p:spTree>
    <p:extLst>
      <p:ext uri="{BB962C8B-B14F-4D97-AF65-F5344CB8AC3E}">
        <p14:creationId xmlns:p14="http://schemas.microsoft.com/office/powerpoint/2010/main" val="3084147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Picture Placeholder 10"/>
          <p:cNvSpPr>
            <a:spLocks noGrp="1"/>
          </p:cNvSpPr>
          <p:nvPr>
            <p:ph type="pic" sz="quarter" idx="14"/>
          </p:nvPr>
        </p:nvSpPr>
        <p:spPr>
          <a:xfrm>
            <a:off x="2028825" y="0"/>
            <a:ext cx="7115175" cy="6858000"/>
          </a:xfrm>
          <a:custGeom>
            <a:avLst/>
            <a:gdLst>
              <a:gd name="connsiteX0" fmla="*/ 0 w 7104888"/>
              <a:gd name="connsiteY0" fmla="*/ 0 h 6858000"/>
              <a:gd name="connsiteX1" fmla="*/ 7104888 w 7104888"/>
              <a:gd name="connsiteY1" fmla="*/ 0 h 6858000"/>
              <a:gd name="connsiteX2" fmla="*/ 7104888 w 7104888"/>
              <a:gd name="connsiteY2" fmla="*/ 6858000 h 6858000"/>
              <a:gd name="connsiteX3" fmla="*/ 0 w 7104888"/>
              <a:gd name="connsiteY3" fmla="*/ 6858000 h 6858000"/>
              <a:gd name="connsiteX4" fmla="*/ 0 w 7104888"/>
              <a:gd name="connsiteY4" fmla="*/ 0 h 6858000"/>
              <a:gd name="connsiteX0" fmla="*/ 0 w 7104888"/>
              <a:gd name="connsiteY0" fmla="*/ 0 h 6858000"/>
              <a:gd name="connsiteX1" fmla="*/ 5695188 w 7104888"/>
              <a:gd name="connsiteY1" fmla="*/ 0 h 6858000"/>
              <a:gd name="connsiteX2" fmla="*/ 7104888 w 7104888"/>
              <a:gd name="connsiteY2" fmla="*/ 0 h 6858000"/>
              <a:gd name="connsiteX3" fmla="*/ 7104888 w 7104888"/>
              <a:gd name="connsiteY3" fmla="*/ 6858000 h 6858000"/>
              <a:gd name="connsiteX4" fmla="*/ 0 w 7104888"/>
              <a:gd name="connsiteY4" fmla="*/ 6858000 h 6858000"/>
              <a:gd name="connsiteX5" fmla="*/ 0 w 7104888"/>
              <a:gd name="connsiteY5"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0287 w 7115175"/>
              <a:gd name="connsiteY4" fmla="*/ 6858000 h 6858000"/>
              <a:gd name="connsiteX5" fmla="*/ 0 w 7115175"/>
              <a:gd name="connsiteY5" fmla="*/ 5048250 h 6858000"/>
              <a:gd name="connsiteX6" fmla="*/ 10287 w 7115175"/>
              <a:gd name="connsiteY6"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10287 w 7115175"/>
              <a:gd name="connsiteY5" fmla="*/ 6858000 h 6858000"/>
              <a:gd name="connsiteX6" fmla="*/ 0 w 7115175"/>
              <a:gd name="connsiteY6" fmla="*/ 5048250 h 6858000"/>
              <a:gd name="connsiteX7" fmla="*/ 10287 w 7115175"/>
              <a:gd name="connsiteY7"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0 w 7115175"/>
              <a:gd name="connsiteY5" fmla="*/ 5048250 h 6858000"/>
              <a:gd name="connsiteX6" fmla="*/ 10287 w 7115175"/>
              <a:gd name="connsiteY6" fmla="*/ 0 h 6858000"/>
              <a:gd name="connsiteX0" fmla="*/ 0 w 7115175"/>
              <a:gd name="connsiteY0" fmla="*/ 504825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0 w 7115175"/>
              <a:gd name="connsiteY5" fmla="*/ 504825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115175" h="6858000">
                <a:moveTo>
                  <a:pt x="0" y="5048250"/>
                </a:moveTo>
                <a:lnTo>
                  <a:pt x="5705475" y="0"/>
                </a:lnTo>
                <a:lnTo>
                  <a:pt x="7115175" y="0"/>
                </a:lnTo>
                <a:lnTo>
                  <a:pt x="7115175" y="6858000"/>
                </a:lnTo>
                <a:lnTo>
                  <a:pt x="1533526" y="6848475"/>
                </a:lnTo>
                <a:lnTo>
                  <a:pt x="0" y="5048250"/>
                </a:lnTo>
                <a:close/>
              </a:path>
            </a:pathLst>
          </a:custGeom>
          <a:solidFill>
            <a:schemeClr val="accent3">
              <a:alpha val="80000"/>
            </a:schemeClr>
          </a:solidFill>
        </p:spPr>
        <p:txBody>
          <a:bodyPr rIns="182880" anchor="ctr"/>
          <a:lstStyle>
            <a:lvl1pPr algn="r">
              <a:defRPr/>
            </a:lvl1pPr>
          </a:lstStyle>
          <a:p>
            <a:r>
              <a:rPr lang="en-US"/>
              <a:t>Click icon to add picture</a:t>
            </a:r>
          </a:p>
        </p:txBody>
      </p:sp>
      <p:sp>
        <p:nvSpPr>
          <p:cNvPr id="9" name="Right Triangle 8"/>
          <p:cNvSpPr/>
          <p:nvPr/>
        </p:nvSpPr>
        <p:spPr>
          <a:xfrm>
            <a:off x="0" y="2647950"/>
            <a:ext cx="3571875"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0" name="Freeform 9"/>
          <p:cNvSpPr/>
          <p:nvPr/>
        </p:nvSpPr>
        <p:spPr>
          <a:xfrm>
            <a:off x="0" y="5048250"/>
            <a:ext cx="3571875" cy="1809750"/>
          </a:xfrm>
          <a:custGeom>
            <a:avLst/>
            <a:gdLst>
              <a:gd name="connsiteX0" fmla="*/ 0 w 3571875"/>
              <a:gd name="connsiteY0" fmla="*/ 4210050 h 4210050"/>
              <a:gd name="connsiteX1" fmla="*/ 0 w 3571875"/>
              <a:gd name="connsiteY1" fmla="*/ 0 h 4210050"/>
              <a:gd name="connsiteX2" fmla="*/ 3571875 w 3571875"/>
              <a:gd name="connsiteY2" fmla="*/ 4210050 h 4210050"/>
              <a:gd name="connsiteX3" fmla="*/ 0 w 3571875"/>
              <a:gd name="connsiteY3" fmla="*/ 4210050 h 4210050"/>
              <a:gd name="connsiteX0" fmla="*/ 0 w 3571875"/>
              <a:gd name="connsiteY0" fmla="*/ 1809750 h 1809750"/>
              <a:gd name="connsiteX1" fmla="*/ 1895475 w 3571875"/>
              <a:gd name="connsiteY1" fmla="*/ 0 h 1809750"/>
              <a:gd name="connsiteX2" fmla="*/ 3571875 w 3571875"/>
              <a:gd name="connsiteY2" fmla="*/ 1809750 h 1809750"/>
              <a:gd name="connsiteX3" fmla="*/ 0 w 3571875"/>
              <a:gd name="connsiteY3" fmla="*/ 1809750 h 1809750"/>
              <a:gd name="connsiteX0" fmla="*/ 0 w 3571875"/>
              <a:gd name="connsiteY0" fmla="*/ 1809750 h 1809750"/>
              <a:gd name="connsiteX1" fmla="*/ 2038350 w 3571875"/>
              <a:gd name="connsiteY1" fmla="*/ 0 h 1809750"/>
              <a:gd name="connsiteX2" fmla="*/ 3571875 w 3571875"/>
              <a:gd name="connsiteY2" fmla="*/ 1809750 h 1809750"/>
              <a:gd name="connsiteX3" fmla="*/ 0 w 3571875"/>
              <a:gd name="connsiteY3" fmla="*/ 1809750 h 1809750"/>
            </a:gdLst>
            <a:ahLst/>
            <a:cxnLst>
              <a:cxn ang="0">
                <a:pos x="connsiteX0" y="connsiteY0"/>
              </a:cxn>
              <a:cxn ang="0">
                <a:pos x="connsiteX1" y="connsiteY1"/>
              </a:cxn>
              <a:cxn ang="0">
                <a:pos x="connsiteX2" y="connsiteY2"/>
              </a:cxn>
              <a:cxn ang="0">
                <a:pos x="connsiteX3" y="connsiteY3"/>
              </a:cxn>
            </a:cxnLst>
            <a:rect l="l" t="t" r="r" b="b"/>
            <a:pathLst>
              <a:path w="3571875" h="1809750">
                <a:moveTo>
                  <a:pt x="0" y="1809750"/>
                </a:moveTo>
                <a:lnTo>
                  <a:pt x="2038350" y="0"/>
                </a:lnTo>
                <a:lnTo>
                  <a:pt x="3571875" y="1809750"/>
                </a:lnTo>
                <a:lnTo>
                  <a:pt x="0" y="1809750"/>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le 1"/>
          <p:cNvSpPr>
            <a:spLocks noGrp="1"/>
          </p:cNvSpPr>
          <p:nvPr>
            <p:ph type="title"/>
          </p:nvPr>
        </p:nvSpPr>
        <p:spPr>
          <a:xfrm rot="19140000">
            <a:off x="671197" y="1717501"/>
            <a:ext cx="5486400" cy="867444"/>
          </a:xfrm>
        </p:spPr>
        <p:txBody>
          <a:bodyPr anchor="b"/>
          <a:lstStyle>
            <a:lvl1pPr algn="l">
              <a:defRPr sz="2800" b="0">
                <a:latin typeface="+mj-lt"/>
              </a:defRPr>
            </a:lvl1pPr>
          </a:lstStyle>
          <a:p>
            <a:r>
              <a:rPr lang="en-US"/>
              <a:t>Click to edit Master title style</a:t>
            </a:r>
          </a:p>
        </p:txBody>
      </p:sp>
      <p:sp>
        <p:nvSpPr>
          <p:cNvPr id="4" name="Text Placeholder 3"/>
          <p:cNvSpPr>
            <a:spLocks noGrp="1"/>
          </p:cNvSpPr>
          <p:nvPr>
            <p:ph type="body" sz="half" idx="2"/>
          </p:nvPr>
        </p:nvSpPr>
        <p:spPr>
          <a:xfrm rot="19140000">
            <a:off x="1143479" y="2180529"/>
            <a:ext cx="6096545" cy="740664"/>
          </a:xfrm>
        </p:spPr>
        <p:txBody>
          <a:bodyPr/>
          <a:lstStyle>
            <a:lvl1pPr marL="0" indent="0">
              <a:buNone/>
              <a:defRPr sz="14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r>
              <a:rPr lang="en-US"/>
              <a:t>10/30/2015</a:t>
            </a:r>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3001C71-59DB-461E-93C0-D4510A94F5F8}" type="slidenum">
              <a:rPr lang="en-US" smtClean="0"/>
              <a:pPr/>
              <a:t>‹#›</a:t>
            </a:fld>
            <a:endParaRPr lang="en-US"/>
          </a:p>
        </p:txBody>
      </p:sp>
    </p:spTree>
    <p:extLst>
      <p:ext uri="{BB962C8B-B14F-4D97-AF65-F5344CB8AC3E}">
        <p14:creationId xmlns:p14="http://schemas.microsoft.com/office/powerpoint/2010/main" val="5150124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r>
              <a:rPr lang="en-US"/>
              <a:t>10/30/2015</a:t>
            </a:r>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3001C71-59DB-461E-93C0-D4510A94F5F8}" type="slidenum">
              <a:rPr lang="en-US" smtClean="0"/>
              <a:pPr/>
              <a:t>‹#›</a:t>
            </a:fld>
            <a:endParaRPr lang="en-US"/>
          </a:p>
        </p:txBody>
      </p:sp>
    </p:spTree>
    <p:extLst>
      <p:ext uri="{BB962C8B-B14F-4D97-AF65-F5344CB8AC3E}">
        <p14:creationId xmlns:p14="http://schemas.microsoft.com/office/powerpoint/2010/main" val="36261904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2057400" cy="4678362"/>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9"/>
            <a:ext cx="6019800" cy="467836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r>
              <a:rPr lang="en-US"/>
              <a:t>10/30/2015</a:t>
            </a:r>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3001C71-59DB-461E-93C0-D4510A94F5F8}" type="slidenum">
              <a:rPr lang="en-US" smtClean="0"/>
              <a:pPr/>
              <a:t>‹#›</a:t>
            </a:fld>
            <a:endParaRPr lang="en-US"/>
          </a:p>
        </p:txBody>
      </p:sp>
    </p:spTree>
    <p:extLst>
      <p:ext uri="{BB962C8B-B14F-4D97-AF65-F5344CB8AC3E}">
        <p14:creationId xmlns:p14="http://schemas.microsoft.com/office/powerpoint/2010/main" val="5383395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Freeform 6"/>
          <p:cNvSpPr/>
          <p:nvPr/>
        </p:nvSpPr>
        <p:spPr>
          <a:xfrm>
            <a:off x="-2382" y="5050633"/>
            <a:ext cx="3574257" cy="1807368"/>
          </a:xfrm>
          <a:custGeom>
            <a:avLst/>
            <a:gdLst>
              <a:gd name="connsiteX0" fmla="*/ 0 w 3571875"/>
              <a:gd name="connsiteY0" fmla="*/ 4210050 h 4210050"/>
              <a:gd name="connsiteX1" fmla="*/ 0 w 3571875"/>
              <a:gd name="connsiteY1" fmla="*/ 0 h 4210050"/>
              <a:gd name="connsiteX2" fmla="*/ 3571875 w 3571875"/>
              <a:gd name="connsiteY2" fmla="*/ 4210050 h 4210050"/>
              <a:gd name="connsiteX3" fmla="*/ 0 w 3571875"/>
              <a:gd name="connsiteY3" fmla="*/ 4210050 h 4210050"/>
              <a:gd name="connsiteX0" fmla="*/ 0 w 3571875"/>
              <a:gd name="connsiteY0" fmla="*/ 4210050 h 4210050"/>
              <a:gd name="connsiteX1" fmla="*/ 0 w 3571875"/>
              <a:gd name="connsiteY1" fmla="*/ 0 h 4210050"/>
              <a:gd name="connsiteX2" fmla="*/ 2028825 w 3571875"/>
              <a:gd name="connsiteY2" fmla="*/ 2388394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205038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281238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76450 w 3571875"/>
              <a:gd name="connsiteY2" fmla="*/ 2274094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245519 w 3571875"/>
              <a:gd name="connsiteY2" fmla="*/ 2405063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38350 w 3571875"/>
              <a:gd name="connsiteY2" fmla="*/ 2405063 h 4210050"/>
              <a:gd name="connsiteX3" fmla="*/ 3571875 w 3571875"/>
              <a:gd name="connsiteY3" fmla="*/ 4210050 h 4210050"/>
              <a:gd name="connsiteX4" fmla="*/ 0 w 3571875"/>
              <a:gd name="connsiteY4" fmla="*/ 4210050 h 4210050"/>
              <a:gd name="connsiteX0" fmla="*/ 0 w 3571875"/>
              <a:gd name="connsiteY0" fmla="*/ 2433637 h 2433637"/>
              <a:gd name="connsiteX1" fmla="*/ 257175 w 3571875"/>
              <a:gd name="connsiteY1" fmla="*/ 0 h 2433637"/>
              <a:gd name="connsiteX2" fmla="*/ 2038350 w 3571875"/>
              <a:gd name="connsiteY2" fmla="*/ 628650 h 2433637"/>
              <a:gd name="connsiteX3" fmla="*/ 3571875 w 3571875"/>
              <a:gd name="connsiteY3" fmla="*/ 2433637 h 2433637"/>
              <a:gd name="connsiteX4" fmla="*/ 0 w 3571875"/>
              <a:gd name="connsiteY4" fmla="*/ 2433637 h 2433637"/>
              <a:gd name="connsiteX0" fmla="*/ 2382 w 3574257"/>
              <a:gd name="connsiteY0" fmla="*/ 1807368 h 1807368"/>
              <a:gd name="connsiteX1" fmla="*/ 0 w 3574257"/>
              <a:gd name="connsiteY1" fmla="*/ 0 h 1807368"/>
              <a:gd name="connsiteX2" fmla="*/ 2040732 w 3574257"/>
              <a:gd name="connsiteY2" fmla="*/ 2381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924051 w 3574257"/>
              <a:gd name="connsiteY2" fmla="*/ 307181 h 1807368"/>
              <a:gd name="connsiteX3" fmla="*/ 3574257 w 3574257"/>
              <a:gd name="connsiteY3" fmla="*/ 1807368 h 1807368"/>
              <a:gd name="connsiteX4" fmla="*/ 2382 w 3574257"/>
              <a:gd name="connsiteY4" fmla="*/ 1807368 h 1807368"/>
              <a:gd name="connsiteX0" fmla="*/ 2382 w 3574257"/>
              <a:gd name="connsiteY0" fmla="*/ 1809749 h 1809749"/>
              <a:gd name="connsiteX1" fmla="*/ 0 w 3574257"/>
              <a:gd name="connsiteY1" fmla="*/ 2381 h 1809749"/>
              <a:gd name="connsiteX2" fmla="*/ 2038351 w 3574257"/>
              <a:gd name="connsiteY2" fmla="*/ 0 h 1809749"/>
              <a:gd name="connsiteX3" fmla="*/ 3574257 w 3574257"/>
              <a:gd name="connsiteY3" fmla="*/ 1809749 h 1809749"/>
              <a:gd name="connsiteX4" fmla="*/ 2382 w 3574257"/>
              <a:gd name="connsiteY4" fmla="*/ 1809749 h 1809749"/>
              <a:gd name="connsiteX0" fmla="*/ 2382 w 3574257"/>
              <a:gd name="connsiteY0" fmla="*/ 1807368 h 1807368"/>
              <a:gd name="connsiteX1" fmla="*/ 0 w 3574257"/>
              <a:gd name="connsiteY1" fmla="*/ 0 h 1807368"/>
              <a:gd name="connsiteX2" fmla="*/ 1640682 w 3574257"/>
              <a:gd name="connsiteY2" fmla="*/ 450057 h 1807368"/>
              <a:gd name="connsiteX3" fmla="*/ 3574257 w 3574257"/>
              <a:gd name="connsiteY3" fmla="*/ 1807368 h 1807368"/>
              <a:gd name="connsiteX4" fmla="*/ 2382 w 3574257"/>
              <a:gd name="connsiteY4" fmla="*/ 1807368 h 1807368"/>
              <a:gd name="connsiteX0" fmla="*/ 2382 w 3574257"/>
              <a:gd name="connsiteY0" fmla="*/ 1809749 h 1809749"/>
              <a:gd name="connsiteX1" fmla="*/ 0 w 3574257"/>
              <a:gd name="connsiteY1" fmla="*/ 2381 h 1809749"/>
              <a:gd name="connsiteX2" fmla="*/ 2038351 w 3574257"/>
              <a:gd name="connsiteY2" fmla="*/ 0 h 1809749"/>
              <a:gd name="connsiteX3" fmla="*/ 3574257 w 3574257"/>
              <a:gd name="connsiteY3" fmla="*/ 1809749 h 1809749"/>
              <a:gd name="connsiteX4" fmla="*/ 2382 w 3574257"/>
              <a:gd name="connsiteY4" fmla="*/ 1809749 h 1809749"/>
              <a:gd name="connsiteX0" fmla="*/ 2382 w 3574257"/>
              <a:gd name="connsiteY0" fmla="*/ 1807368 h 1807368"/>
              <a:gd name="connsiteX1" fmla="*/ 0 w 3574257"/>
              <a:gd name="connsiteY1" fmla="*/ 0 h 1807368"/>
              <a:gd name="connsiteX2" fmla="*/ 1657351 w 3574257"/>
              <a:gd name="connsiteY2" fmla="*/ 23098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2040732 w 3574257"/>
              <a:gd name="connsiteY2" fmla="*/ 238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774032 w 3574257"/>
              <a:gd name="connsiteY2" fmla="*/ 161925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969294 w 3574257"/>
              <a:gd name="connsiteY2" fmla="*/ 2143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819275 w 3574257"/>
              <a:gd name="connsiteY2" fmla="*/ 200026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2045494 w 3574257"/>
              <a:gd name="connsiteY2" fmla="*/ 1 h 1807368"/>
              <a:gd name="connsiteX3" fmla="*/ 3574257 w 3574257"/>
              <a:gd name="connsiteY3" fmla="*/ 1807368 h 1807368"/>
              <a:gd name="connsiteX4" fmla="*/ 2382 w 3574257"/>
              <a:gd name="connsiteY4" fmla="*/ 1807368 h 18073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74257" h="1807368">
                <a:moveTo>
                  <a:pt x="2382" y="1807368"/>
                </a:moveTo>
                <a:lnTo>
                  <a:pt x="0" y="0"/>
                </a:lnTo>
                <a:lnTo>
                  <a:pt x="2045494" y="1"/>
                </a:lnTo>
                <a:lnTo>
                  <a:pt x="3574257" y="1807368"/>
                </a:lnTo>
                <a:lnTo>
                  <a:pt x="2382" y="180736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8" name="Freeform 7"/>
          <p:cNvSpPr/>
          <p:nvPr/>
        </p:nvSpPr>
        <p:spPr>
          <a:xfrm>
            <a:off x="-2380" y="5051292"/>
            <a:ext cx="9146380" cy="1806709"/>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 name="connsiteX0" fmla="*/ 0 w 3352800"/>
              <a:gd name="connsiteY0" fmla="*/ 2002631 h 2002631"/>
              <a:gd name="connsiteX1" fmla="*/ 754045 w 3352800"/>
              <a:gd name="connsiteY1" fmla="*/ 146832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534305 h 534305"/>
              <a:gd name="connsiteX1" fmla="*/ 754045 w 3352800"/>
              <a:gd name="connsiteY1" fmla="*/ 0 h 534305"/>
              <a:gd name="connsiteX2" fmla="*/ 3352800 w 3352800"/>
              <a:gd name="connsiteY2" fmla="*/ 7687 h 534305"/>
              <a:gd name="connsiteX3" fmla="*/ 3352800 w 3352800"/>
              <a:gd name="connsiteY3" fmla="*/ 534305 h 534305"/>
              <a:gd name="connsiteX4" fmla="*/ 0 w 3352800"/>
              <a:gd name="connsiteY4" fmla="*/ 534305 h 534305"/>
              <a:gd name="connsiteX0" fmla="*/ 0 w 3352800"/>
              <a:gd name="connsiteY0" fmla="*/ 534305 h 534305"/>
              <a:gd name="connsiteX1" fmla="*/ 754045 w 3352800"/>
              <a:gd name="connsiteY1" fmla="*/ 0 h 534305"/>
              <a:gd name="connsiteX2" fmla="*/ 3352800 w 3352800"/>
              <a:gd name="connsiteY2" fmla="*/ 7687 h 534305"/>
              <a:gd name="connsiteX3" fmla="*/ 3352800 w 3352800"/>
              <a:gd name="connsiteY3" fmla="*/ 534305 h 534305"/>
              <a:gd name="connsiteX4" fmla="*/ 0 w 3352800"/>
              <a:gd name="connsiteY4" fmla="*/ 534305 h 534305"/>
              <a:gd name="connsiteX0" fmla="*/ 0 w 3352800"/>
              <a:gd name="connsiteY0" fmla="*/ 526618 h 526618"/>
              <a:gd name="connsiteX1" fmla="*/ 980611 w 3352800"/>
              <a:gd name="connsiteY1" fmla="*/ 93681 h 526618"/>
              <a:gd name="connsiteX2" fmla="*/ 3352800 w 3352800"/>
              <a:gd name="connsiteY2" fmla="*/ 0 h 526618"/>
              <a:gd name="connsiteX3" fmla="*/ 3352800 w 3352800"/>
              <a:gd name="connsiteY3" fmla="*/ 526618 h 526618"/>
              <a:gd name="connsiteX4" fmla="*/ 0 w 3352800"/>
              <a:gd name="connsiteY4" fmla="*/ 526618 h 526618"/>
              <a:gd name="connsiteX0" fmla="*/ 0 w 3352800"/>
              <a:gd name="connsiteY0" fmla="*/ 526888 h 526888"/>
              <a:gd name="connsiteX1" fmla="*/ 744735 w 3352800"/>
              <a:gd name="connsiteY1" fmla="*/ 0 h 526888"/>
              <a:gd name="connsiteX2" fmla="*/ 3352800 w 3352800"/>
              <a:gd name="connsiteY2" fmla="*/ 270 h 526888"/>
              <a:gd name="connsiteX3" fmla="*/ 3352800 w 3352800"/>
              <a:gd name="connsiteY3" fmla="*/ 526888 h 526888"/>
              <a:gd name="connsiteX4" fmla="*/ 0 w 3352800"/>
              <a:gd name="connsiteY4" fmla="*/ 526888 h 526888"/>
              <a:gd name="connsiteX0" fmla="*/ 0 w 3352800"/>
              <a:gd name="connsiteY0" fmla="*/ 526618 h 526618"/>
              <a:gd name="connsiteX1" fmla="*/ 811948 w 3352800"/>
              <a:gd name="connsiteY1" fmla="*/ 60921 h 526618"/>
              <a:gd name="connsiteX2" fmla="*/ 3352800 w 3352800"/>
              <a:gd name="connsiteY2" fmla="*/ 0 h 526618"/>
              <a:gd name="connsiteX3" fmla="*/ 3352800 w 3352800"/>
              <a:gd name="connsiteY3" fmla="*/ 526618 h 526618"/>
              <a:gd name="connsiteX4" fmla="*/ 0 w 3352800"/>
              <a:gd name="connsiteY4" fmla="*/ 526618 h 526618"/>
              <a:gd name="connsiteX0" fmla="*/ 0 w 3352800"/>
              <a:gd name="connsiteY0" fmla="*/ 527584 h 527584"/>
              <a:gd name="connsiteX1" fmla="*/ 751718 w 3352800"/>
              <a:gd name="connsiteY1" fmla="*/ 0 h 527584"/>
              <a:gd name="connsiteX2" fmla="*/ 3352800 w 3352800"/>
              <a:gd name="connsiteY2" fmla="*/ 966 h 527584"/>
              <a:gd name="connsiteX3" fmla="*/ 3352800 w 3352800"/>
              <a:gd name="connsiteY3" fmla="*/ 527584 h 527584"/>
              <a:gd name="connsiteX4" fmla="*/ 0 w 3352800"/>
              <a:gd name="connsiteY4" fmla="*/ 527584 h 527584"/>
              <a:gd name="connsiteX0" fmla="*/ 0 w 3352800"/>
              <a:gd name="connsiteY0" fmla="*/ 527584 h 527584"/>
              <a:gd name="connsiteX1" fmla="*/ 751718 w 3352800"/>
              <a:gd name="connsiteY1" fmla="*/ 0 h 527584"/>
              <a:gd name="connsiteX2" fmla="*/ 3241069 w 3352800"/>
              <a:gd name="connsiteY2" fmla="*/ 94144 h 527584"/>
              <a:gd name="connsiteX3" fmla="*/ 3352800 w 3352800"/>
              <a:gd name="connsiteY3" fmla="*/ 527584 h 527584"/>
              <a:gd name="connsiteX4" fmla="*/ 0 w 3352800"/>
              <a:gd name="connsiteY4" fmla="*/ 527584 h 527584"/>
              <a:gd name="connsiteX0" fmla="*/ 0 w 3352800"/>
              <a:gd name="connsiteY0" fmla="*/ 527584 h 527584"/>
              <a:gd name="connsiteX1" fmla="*/ 751718 w 3352800"/>
              <a:gd name="connsiteY1" fmla="*/ 0 h 527584"/>
              <a:gd name="connsiteX2" fmla="*/ 3352800 w 3352800"/>
              <a:gd name="connsiteY2" fmla="*/ 271 h 527584"/>
              <a:gd name="connsiteX3" fmla="*/ 3352800 w 3352800"/>
              <a:gd name="connsiteY3" fmla="*/ 527584 h 527584"/>
              <a:gd name="connsiteX4" fmla="*/ 0 w 3352800"/>
              <a:gd name="connsiteY4" fmla="*/ 527584 h 527584"/>
              <a:gd name="connsiteX0" fmla="*/ 0 w 3352800"/>
              <a:gd name="connsiteY0" fmla="*/ 527313 h 527313"/>
              <a:gd name="connsiteX1" fmla="*/ 900984 w 3352800"/>
              <a:gd name="connsiteY1" fmla="*/ 97774 h 527313"/>
              <a:gd name="connsiteX2" fmla="*/ 3352800 w 3352800"/>
              <a:gd name="connsiteY2" fmla="*/ 0 h 527313"/>
              <a:gd name="connsiteX3" fmla="*/ 3352800 w 3352800"/>
              <a:gd name="connsiteY3" fmla="*/ 527313 h 527313"/>
              <a:gd name="connsiteX4" fmla="*/ 0 w 3352800"/>
              <a:gd name="connsiteY4" fmla="*/ 527313 h 527313"/>
              <a:gd name="connsiteX0" fmla="*/ 0 w 3352800"/>
              <a:gd name="connsiteY0" fmla="*/ 527584 h 527584"/>
              <a:gd name="connsiteX1" fmla="*/ 748227 w 3352800"/>
              <a:gd name="connsiteY1" fmla="*/ 0 h 527584"/>
              <a:gd name="connsiteX2" fmla="*/ 3352800 w 3352800"/>
              <a:gd name="connsiteY2" fmla="*/ 271 h 527584"/>
              <a:gd name="connsiteX3" fmla="*/ 3352800 w 3352800"/>
              <a:gd name="connsiteY3" fmla="*/ 527584 h 527584"/>
              <a:gd name="connsiteX4" fmla="*/ 0 w 3352800"/>
              <a:gd name="connsiteY4" fmla="*/ 527584 h 5275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527584">
                <a:moveTo>
                  <a:pt x="0" y="527584"/>
                </a:moveTo>
                <a:lnTo>
                  <a:pt x="748227" y="0"/>
                </a:lnTo>
                <a:lnTo>
                  <a:pt x="3352800" y="271"/>
                </a:lnTo>
                <a:lnTo>
                  <a:pt x="3352800" y="527584"/>
                </a:lnTo>
                <a:lnTo>
                  <a:pt x="0" y="527584"/>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le Placeholder 1"/>
          <p:cNvSpPr>
            <a:spLocks noGrp="1"/>
          </p:cNvSpPr>
          <p:nvPr>
            <p:ph type="title"/>
          </p:nvPr>
        </p:nvSpPr>
        <p:spPr>
          <a:xfrm>
            <a:off x="822960" y="365760"/>
            <a:ext cx="7520940" cy="548640"/>
          </a:xfrm>
          <a:prstGeom prst="rect">
            <a:avLst/>
          </a:prstGeom>
        </p:spPr>
        <p:txBody>
          <a:bodyPr vert="horz" lIns="91440" tIns="45720" rIns="91440" bIns="45720" rtlCol="0" anchor="ctr">
            <a:noAutofit/>
          </a:bodyPr>
          <a:lstStyle/>
          <a:p>
            <a:r>
              <a:rPr lang="en-US"/>
              <a:t>Click to edit Master title style</a:t>
            </a:r>
          </a:p>
        </p:txBody>
      </p:sp>
      <p:sp>
        <p:nvSpPr>
          <p:cNvPr id="3" name="Text Placeholder 2"/>
          <p:cNvSpPr>
            <a:spLocks noGrp="1"/>
          </p:cNvSpPr>
          <p:nvPr>
            <p:ph type="body" idx="1"/>
          </p:nvPr>
        </p:nvSpPr>
        <p:spPr>
          <a:xfrm>
            <a:off x="822960" y="1100628"/>
            <a:ext cx="7520940" cy="357984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rot="19140000">
            <a:off x="201168" y="5870448"/>
            <a:ext cx="2176272" cy="201168"/>
          </a:xfrm>
          <a:prstGeom prst="rect">
            <a:avLst/>
          </a:prstGeom>
        </p:spPr>
        <p:txBody>
          <a:bodyPr vert="horz" lIns="91440" tIns="45720" rIns="91440" bIns="45720" rtlCol="0" anchor="ctr"/>
          <a:lstStyle>
            <a:lvl1pPr algn="l">
              <a:defRPr sz="1200">
                <a:solidFill>
                  <a:srgbClr val="FFFFFF"/>
                </a:solidFill>
              </a:defRPr>
            </a:lvl1pPr>
          </a:lstStyle>
          <a:p>
            <a:r>
              <a:rPr lang="en-US"/>
              <a:t>10/30/2015</a:t>
            </a:r>
          </a:p>
        </p:txBody>
      </p:sp>
      <p:sp>
        <p:nvSpPr>
          <p:cNvPr id="5" name="Footer Placeholder 4"/>
          <p:cNvSpPr>
            <a:spLocks noGrp="1"/>
          </p:cNvSpPr>
          <p:nvPr>
            <p:ph type="ftr" sz="quarter" idx="3"/>
          </p:nvPr>
        </p:nvSpPr>
        <p:spPr>
          <a:xfrm>
            <a:off x="3517514" y="6285122"/>
            <a:ext cx="4724400" cy="274320"/>
          </a:xfrm>
          <a:prstGeom prst="rect">
            <a:avLst/>
          </a:prstGeom>
        </p:spPr>
        <p:txBody>
          <a:bodyPr vert="horz" lIns="91440" tIns="45720" rIns="91440" bIns="45720" rtlCol="0" anchor="ctr"/>
          <a:lstStyle>
            <a:lvl1pPr algn="r">
              <a:defRPr sz="1000" cap="all" spc="200" baseline="0">
                <a:solidFill>
                  <a:srgbClr val="FFFFFF"/>
                </a:solidFill>
              </a:defRPr>
            </a:lvl1pPr>
          </a:lstStyle>
          <a:p>
            <a:endParaRPr lang="en-US"/>
          </a:p>
        </p:txBody>
      </p:sp>
      <p:sp>
        <p:nvSpPr>
          <p:cNvPr id="6" name="Slide Number Placeholder 5"/>
          <p:cNvSpPr>
            <a:spLocks noGrp="1"/>
          </p:cNvSpPr>
          <p:nvPr>
            <p:ph type="sldNum" sz="quarter" idx="4"/>
          </p:nvPr>
        </p:nvSpPr>
        <p:spPr>
          <a:xfrm>
            <a:off x="8401038" y="6170822"/>
            <a:ext cx="502920" cy="502920"/>
          </a:xfrm>
          <a:prstGeom prst="ellipse">
            <a:avLst/>
          </a:prstGeom>
          <a:ln w="19050">
            <a:solidFill>
              <a:srgbClr val="FFFFFF"/>
            </a:solidFill>
          </a:ln>
        </p:spPr>
        <p:txBody>
          <a:bodyPr vert="horz" lIns="9144" tIns="9144" rIns="9144" bIns="9144" rtlCol="0" anchor="ctr">
            <a:normAutofit/>
          </a:bodyPr>
          <a:lstStyle>
            <a:lvl1pPr algn="ctr">
              <a:defRPr sz="1650">
                <a:solidFill>
                  <a:srgbClr val="FFFFFF"/>
                </a:solidFill>
              </a:defRPr>
            </a:lvl1pPr>
          </a:lstStyle>
          <a:p>
            <a:fld id="{23001C71-59DB-461E-93C0-D4510A94F5F8}" type="slidenum">
              <a:rPr lang="en-US" smtClean="0"/>
              <a:pPr/>
              <a:t>‹#›</a:t>
            </a:fld>
            <a:endParaRPr lang="en-US"/>
          </a:p>
        </p:txBody>
      </p:sp>
    </p:spTree>
    <p:extLst>
      <p:ext uri="{BB962C8B-B14F-4D97-AF65-F5344CB8AC3E}">
        <p14:creationId xmlns:p14="http://schemas.microsoft.com/office/powerpoint/2010/main" val="103956189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p:txStyles>
    <p:titleStyle>
      <a:lvl1pPr algn="l" defTabSz="914400" rtl="0" eaLnBrk="1" latinLnBrk="0" hangingPunct="1">
        <a:spcBef>
          <a:spcPct val="0"/>
        </a:spcBef>
        <a:buNone/>
        <a:defRPr sz="2800" kern="1200" cap="all" baseline="0">
          <a:solidFill>
            <a:schemeClr val="tx1"/>
          </a:solidFill>
          <a:latin typeface="+mj-lt"/>
          <a:ea typeface="+mj-ea"/>
          <a:cs typeface="+mj-cs"/>
        </a:defRPr>
      </a:lvl1pPr>
    </p:titleStyle>
    <p:bodyStyle>
      <a:lvl1pPr marL="342900" indent="-342900" algn="l" defTabSz="914400" rtl="0" eaLnBrk="1" latinLnBrk="0" hangingPunct="1">
        <a:spcBef>
          <a:spcPts val="800"/>
        </a:spcBef>
        <a:buFont typeface="Arial" pitchFamily="34" charset="0"/>
        <a:buNone/>
        <a:defRPr sz="1600" b="1" kern="1200">
          <a:solidFill>
            <a:schemeClr val="tx1"/>
          </a:solidFill>
          <a:latin typeface="+mn-lt"/>
          <a:ea typeface="+mn-ea"/>
          <a:cs typeface="+mn-cs"/>
        </a:defRPr>
      </a:lvl1pPr>
      <a:lvl2pPr marL="173736" indent="-173736"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2pPr>
      <a:lvl3pPr marL="402336" indent="-164592"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3pPr>
      <a:lvl4pPr marL="630936" indent="-164592"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4pPr>
      <a:lvl5pPr marL="859536" indent="-173736"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5pPr>
      <a:lvl6pPr marL="1097280" indent="-173736"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6pPr>
      <a:lvl7pPr marL="1353312"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7pPr>
      <a:lvl8pPr marL="1581912"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8pPr>
      <a:lvl9pPr marL="1792224"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8" Type="http://schemas.openxmlformats.org/officeDocument/2006/relationships/image" Target="../media/image10.jpe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5.xml"/><Relationship Id="rId4" Type="http://schemas.openxmlformats.org/officeDocument/2006/relationships/image" Target="../media/image13.png"/></Relationships>
</file>

<file path=ppt/slides/_rels/slide1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21.xml.rels><?xml version="1.0" encoding="UTF-8" standalone="yes"?>
<Relationships xmlns="http://schemas.openxmlformats.org/package/2006/relationships"><Relationship Id="rId3" Type="http://schemas.openxmlformats.org/officeDocument/2006/relationships/image" Target="../media/image18.jpeg"/><Relationship Id="rId7" Type="http://schemas.openxmlformats.org/officeDocument/2006/relationships/image" Target="../media/image22.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image" Target="../media/image20.jpeg"/><Relationship Id="rId4" Type="http://schemas.openxmlformats.org/officeDocument/2006/relationships/image" Target="../media/image19.png"/></Relationships>
</file>

<file path=ppt/slides/_rels/slide2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26.jpeg"/><Relationship Id="rId4" Type="http://schemas.openxmlformats.org/officeDocument/2006/relationships/image" Target="../media/image25.png"/></Relationships>
</file>

<file path=ppt/slides/_rels/slide24.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29.png"/><Relationship Id="rId4" Type="http://schemas.openxmlformats.org/officeDocument/2006/relationships/image" Target="../media/image28.png"/></Relationships>
</file>

<file path=ppt/slides/_rels/slide2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1.xml"/><Relationship Id="rId1" Type="http://schemas.openxmlformats.org/officeDocument/2006/relationships/slideLayout" Target="../slideLayouts/slideLayout4.xml"/><Relationship Id="rId4" Type="http://schemas.openxmlformats.org/officeDocument/2006/relationships/image" Target="../media/image34.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comments" Target="../comments/comment1.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33.xml"/><Relationship Id="rId1" Type="http://schemas.openxmlformats.org/officeDocument/2006/relationships/slideLayout" Target="../slideLayouts/slideLayout2.xml"/><Relationship Id="rId5" Type="http://schemas.openxmlformats.org/officeDocument/2006/relationships/image" Target="../media/image42.emf"/><Relationship Id="rId4" Type="http://schemas.openxmlformats.org/officeDocument/2006/relationships/image" Target="../media/image41.png"/></Relationships>
</file>

<file path=ppt/slides/_rels/slide52.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8" Type="http://schemas.openxmlformats.org/officeDocument/2006/relationships/image" Target="../media/image50.png"/><Relationship Id="rId3" Type="http://schemas.openxmlformats.org/officeDocument/2006/relationships/image" Target="../media/image45.png"/><Relationship Id="rId7" Type="http://schemas.openxmlformats.org/officeDocument/2006/relationships/image" Target="../media/image49.png"/><Relationship Id="rId2" Type="http://schemas.openxmlformats.org/officeDocument/2006/relationships/notesSlide" Target="../notesSlides/notesSlide36.xml"/><Relationship Id="rId1" Type="http://schemas.openxmlformats.org/officeDocument/2006/relationships/slideLayout" Target="../slideLayouts/slideLayout2.xml"/><Relationship Id="rId6" Type="http://schemas.openxmlformats.org/officeDocument/2006/relationships/image" Target="../media/image48.png"/><Relationship Id="rId5" Type="http://schemas.openxmlformats.org/officeDocument/2006/relationships/image" Target="../media/image47.jpeg"/><Relationship Id="rId4" Type="http://schemas.openxmlformats.org/officeDocument/2006/relationships/image" Target="../media/image46.png"/><Relationship Id="rId9" Type="http://schemas.openxmlformats.org/officeDocument/2006/relationships/image" Target="../media/image51.png"/></Relationships>
</file>

<file path=ppt/slides/_rels/slide55.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43.xml"/><Relationship Id="rId1" Type="http://schemas.openxmlformats.org/officeDocument/2006/relationships/slideLayout" Target="../slideLayouts/slideLayout2.xml"/><Relationship Id="rId6" Type="http://schemas.openxmlformats.org/officeDocument/2006/relationships/image" Target="../media/image59.jpeg"/><Relationship Id="rId5" Type="http://schemas.openxmlformats.org/officeDocument/2006/relationships/image" Target="../media/image58.jpeg"/><Relationship Id="rId4" Type="http://schemas.openxmlformats.org/officeDocument/2006/relationships/image" Target="../media/image57.jpeg"/></Relationships>
</file>

<file path=ppt/slides/_rels/slide62.xml.rels><?xml version="1.0" encoding="UTF-8" standalone="yes"?>
<Relationships xmlns="http://schemas.openxmlformats.org/package/2006/relationships"><Relationship Id="rId3" Type="http://schemas.openxmlformats.org/officeDocument/2006/relationships/image" Target="../media/image60.wmf"/><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45.xml"/><Relationship Id="rId1" Type="http://schemas.openxmlformats.org/officeDocument/2006/relationships/slideLayout" Target="../slideLayouts/slideLayout5.xml"/><Relationship Id="rId6" Type="http://schemas.openxmlformats.org/officeDocument/2006/relationships/image" Target="../media/image64.jpeg"/><Relationship Id="rId5" Type="http://schemas.openxmlformats.org/officeDocument/2006/relationships/image" Target="../media/image63.png"/><Relationship Id="rId4" Type="http://schemas.openxmlformats.org/officeDocument/2006/relationships/image" Target="../media/image62.png"/></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p:cNvSpPr txBox="1">
            <a:spLocks/>
          </p:cNvSpPr>
          <p:nvPr/>
        </p:nvSpPr>
        <p:spPr>
          <a:xfrm>
            <a:off x="514350" y="990600"/>
            <a:ext cx="8229600" cy="5867400"/>
          </a:xfrm>
          <a:prstGeom prst="rect">
            <a:avLst/>
          </a:prstGeom>
        </p:spPr>
        <p:txBody>
          <a:bodyPr>
            <a:normAutofit fontScale="92500" lnSpcReduction="10000"/>
          </a:bodyPr>
          <a:lstStyle>
            <a:lvl1pPr marL="342900" indent="-342900" algn="l" defTabSz="914400" rtl="0" eaLnBrk="1" latinLnBrk="0" hangingPunct="1">
              <a:spcBef>
                <a:spcPts val="800"/>
              </a:spcBef>
              <a:buFont typeface="Arial" pitchFamily="34" charset="0"/>
              <a:buNone/>
              <a:defRPr sz="1600" b="1" kern="1200">
                <a:solidFill>
                  <a:schemeClr val="tx1"/>
                </a:solidFill>
                <a:latin typeface="+mn-lt"/>
                <a:ea typeface="+mn-ea"/>
                <a:cs typeface="+mn-cs"/>
              </a:defRPr>
            </a:lvl1pPr>
            <a:lvl2pPr marL="173736" indent="-173736"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2pPr>
            <a:lvl3pPr marL="402336" indent="-164592"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3pPr>
            <a:lvl4pPr marL="630936" indent="-164592"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4pPr>
            <a:lvl5pPr marL="859536" indent="-173736"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5pPr>
            <a:lvl6pPr marL="1097280" indent="-173736"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6pPr>
            <a:lvl7pPr marL="1353312"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7pPr>
            <a:lvl8pPr marL="1581912"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8pPr>
            <a:lvl9pPr marL="1792224"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9pPr>
          </a:lstStyle>
          <a:p>
            <a:pPr marL="847090" marR="606425" algn="ctr">
              <a:lnSpc>
                <a:spcPts val="3965"/>
              </a:lnSpc>
              <a:spcBef>
                <a:spcPts val="0"/>
              </a:spcBef>
            </a:pPr>
            <a:r>
              <a:rPr lang="en-US" sz="4400">
                <a:latin typeface="Arial" panose="020B0604020202020204" pitchFamily="34" charset="0"/>
                <a:ea typeface="Calibri"/>
                <a:cs typeface="Arial" panose="020B0604020202020204" pitchFamily="34" charset="0"/>
              </a:rPr>
              <a:t>Early International Nuclear Controls</a:t>
            </a:r>
            <a:endParaRPr lang="en-US" sz="3600">
              <a:latin typeface="Arial" panose="020B0604020202020204" pitchFamily="34" charset="0"/>
              <a:ea typeface="Calibri"/>
              <a:cs typeface="Arial" panose="020B0604020202020204" pitchFamily="34" charset="0"/>
            </a:endParaRPr>
          </a:p>
          <a:p>
            <a:pPr marL="847090" marR="606425" algn="ctr">
              <a:lnSpc>
                <a:spcPts val="3965"/>
              </a:lnSpc>
              <a:spcBef>
                <a:spcPts val="0"/>
              </a:spcBef>
            </a:pPr>
            <a:endParaRPr lang="en-US" sz="3200">
              <a:latin typeface="Arial" panose="020B0604020202020204" pitchFamily="34" charset="0"/>
              <a:ea typeface="Calibri"/>
              <a:cs typeface="Arial" panose="020B0604020202020204" pitchFamily="34" charset="0"/>
            </a:endParaRPr>
          </a:p>
          <a:p>
            <a:pPr marL="847090" marR="606425" algn="ctr">
              <a:lnSpc>
                <a:spcPts val="3965"/>
              </a:lnSpc>
              <a:spcBef>
                <a:spcPts val="0"/>
              </a:spcBef>
            </a:pPr>
            <a:r>
              <a:rPr lang="en-US" sz="3200">
                <a:latin typeface="Arial" panose="020B0604020202020204" pitchFamily="34" charset="0"/>
                <a:ea typeface="Calibri"/>
                <a:cs typeface="Arial" panose="020B0604020202020204" pitchFamily="34" charset="0"/>
              </a:rPr>
              <a:t>Part 1: Acheson-Lilienthal Report, Baruch Plan, and Atoms for Peace</a:t>
            </a:r>
          </a:p>
          <a:p>
            <a:pPr marL="847090" marR="606425" algn="ctr">
              <a:lnSpc>
                <a:spcPts val="3965"/>
              </a:lnSpc>
              <a:spcBef>
                <a:spcPts val="0"/>
              </a:spcBef>
            </a:pPr>
            <a:endParaRPr lang="en-US" sz="3200">
              <a:latin typeface="Arial" panose="020B0604020202020204" pitchFamily="34" charset="0"/>
              <a:ea typeface="Calibri"/>
              <a:cs typeface="Arial" panose="020B0604020202020204" pitchFamily="34" charset="0"/>
            </a:endParaRPr>
          </a:p>
          <a:p>
            <a:pPr marL="847090" marR="606425" algn="ctr">
              <a:lnSpc>
                <a:spcPts val="3965"/>
              </a:lnSpc>
              <a:spcBef>
                <a:spcPts val="0"/>
              </a:spcBef>
            </a:pPr>
            <a:endParaRPr lang="en-US" sz="3900" i="1">
              <a:latin typeface="Arial" panose="020B0604020202020204" pitchFamily="34" charset="0"/>
              <a:ea typeface="Calibri"/>
              <a:cs typeface="Arial" panose="020B0604020202020204" pitchFamily="34" charset="0"/>
            </a:endParaRPr>
          </a:p>
          <a:p>
            <a:pPr marL="0" indent="0" algn="ctr">
              <a:spcBef>
                <a:spcPts val="0"/>
              </a:spcBef>
            </a:pPr>
            <a:r>
              <a:rPr lang="en-US" sz="2600" b="0">
                <a:solidFill>
                  <a:srgbClr val="000000"/>
                </a:solidFill>
                <a:latin typeface="Arial" pitchFamily="34" charset="0"/>
                <a:cs typeface="Arial" pitchFamily="34" charset="0"/>
              </a:rPr>
              <a:t>A presentation by</a:t>
            </a:r>
            <a:br>
              <a:rPr lang="en-US" sz="2600" b="0">
                <a:solidFill>
                  <a:srgbClr val="000000"/>
                </a:solidFill>
                <a:latin typeface="Arial" pitchFamily="34" charset="0"/>
                <a:cs typeface="Arial" pitchFamily="34" charset="0"/>
              </a:rPr>
            </a:br>
            <a:r>
              <a:rPr lang="en-US" sz="2600">
                <a:solidFill>
                  <a:srgbClr val="000000"/>
                </a:solidFill>
                <a:latin typeface="Arial" pitchFamily="34" charset="0"/>
                <a:cs typeface="Arial" pitchFamily="34" charset="0"/>
              </a:rPr>
              <a:t> Henry Sokolski</a:t>
            </a:r>
            <a:br>
              <a:rPr lang="en-US" sz="2600">
                <a:solidFill>
                  <a:srgbClr val="000000"/>
                </a:solidFill>
                <a:latin typeface="Arial" pitchFamily="34" charset="0"/>
                <a:cs typeface="Arial" pitchFamily="34" charset="0"/>
              </a:rPr>
            </a:br>
            <a:r>
              <a:rPr lang="en-US" sz="2600" b="0">
                <a:solidFill>
                  <a:srgbClr val="000000"/>
                </a:solidFill>
                <a:latin typeface="Arial" pitchFamily="34" charset="0"/>
                <a:cs typeface="Arial" pitchFamily="34" charset="0"/>
              </a:rPr>
              <a:t>Executive Director</a:t>
            </a:r>
            <a:br>
              <a:rPr lang="en-US" sz="2600" b="0">
                <a:solidFill>
                  <a:srgbClr val="000000"/>
                </a:solidFill>
                <a:latin typeface="Arial" pitchFamily="34" charset="0"/>
                <a:cs typeface="Arial" pitchFamily="34" charset="0"/>
              </a:rPr>
            </a:br>
            <a:r>
              <a:rPr lang="en-US" sz="2600" b="0">
                <a:solidFill>
                  <a:srgbClr val="000000"/>
                </a:solidFill>
                <a:latin typeface="Arial" pitchFamily="34" charset="0"/>
                <a:cs typeface="Arial" pitchFamily="34" charset="0"/>
              </a:rPr>
              <a:t>Nonproliferation Policy Education Center</a:t>
            </a:r>
            <a:br>
              <a:rPr lang="en-US" sz="2600" b="0">
                <a:solidFill>
                  <a:srgbClr val="000000"/>
                </a:solidFill>
                <a:latin typeface="Arial" pitchFamily="34" charset="0"/>
                <a:cs typeface="Arial" pitchFamily="34" charset="0"/>
              </a:rPr>
            </a:br>
            <a:r>
              <a:rPr lang="en-US" sz="2600">
                <a:solidFill>
                  <a:srgbClr val="FF0000"/>
                </a:solidFill>
                <a:latin typeface="Arial" pitchFamily="34" charset="0"/>
                <a:cs typeface="Arial" pitchFamily="34" charset="0"/>
              </a:rPr>
              <a:t>www.npolicy.org</a:t>
            </a:r>
          </a:p>
          <a:p>
            <a:pPr marL="0" indent="0" algn="ctr">
              <a:spcBef>
                <a:spcPts val="1200"/>
              </a:spcBef>
            </a:pPr>
            <a:r>
              <a:rPr lang="en-US" sz="1800" b="0" i="1">
                <a:latin typeface="Arial" pitchFamily="34" charset="0"/>
                <a:cs typeface="Arial" pitchFamily="34" charset="0"/>
              </a:rPr>
              <a:t>© Nonproliferation Policy Education Center</a:t>
            </a:r>
            <a:endParaRPr lang="en-US" sz="2100">
              <a:latin typeface="Times New Roman"/>
              <a:ea typeface="Calibri"/>
              <a:cs typeface="Times New Roman"/>
            </a:endParaRPr>
          </a:p>
        </p:txBody>
      </p:sp>
    </p:spTree>
    <p:extLst>
      <p:ext uri="{BB962C8B-B14F-4D97-AF65-F5344CB8AC3E}">
        <p14:creationId xmlns:p14="http://schemas.microsoft.com/office/powerpoint/2010/main" val="31361232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619125"/>
            <a:ext cx="7520940" cy="762000"/>
          </a:xfrm>
        </p:spPr>
        <p:txBody>
          <a:bodyPr/>
          <a:lstStyle/>
          <a:p>
            <a:r>
              <a:rPr lang="en-US" sz="3200" b="1"/>
              <a:t>Question 1:</a:t>
            </a:r>
          </a:p>
        </p:txBody>
      </p:sp>
      <p:sp>
        <p:nvSpPr>
          <p:cNvPr id="5" name="Content Placeholder 4"/>
          <p:cNvSpPr>
            <a:spLocks noGrp="1"/>
          </p:cNvSpPr>
          <p:nvPr>
            <p:ph idx="1"/>
          </p:nvPr>
        </p:nvSpPr>
        <p:spPr>
          <a:xfrm>
            <a:off x="305073" y="2512002"/>
            <a:ext cx="7067277" cy="1121929"/>
          </a:xfrm>
        </p:spPr>
        <p:txBody>
          <a:bodyPr vert="horz" lIns="91440" tIns="45720" rIns="91440" bIns="45720" rtlCol="0" anchor="t">
            <a:noAutofit/>
          </a:bodyPr>
          <a:lstStyle/>
          <a:p>
            <a:pPr marL="0" indent="0">
              <a:tabLst>
                <a:tab pos="457200" algn="l"/>
              </a:tabLst>
            </a:pPr>
            <a:r>
              <a:rPr lang="en-US" sz="2400" dirty="0"/>
              <a:t>Why bother with older nuclear control initiatives?</a:t>
            </a:r>
            <a:endParaRPr lang="en-US" sz="2400" dirty="0">
              <a:cs typeface="Arial"/>
            </a:endParaRPr>
          </a:p>
        </p:txBody>
      </p:sp>
    </p:spTree>
    <p:extLst>
      <p:ext uri="{BB962C8B-B14F-4D97-AF65-F5344CB8AC3E}">
        <p14:creationId xmlns:p14="http://schemas.microsoft.com/office/powerpoint/2010/main" val="706654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A2F0B8-802B-A09C-C8EE-D40ACB90F27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7FF7135-B598-ABEC-6CCA-498206AD8A4B}"/>
              </a:ext>
            </a:extLst>
          </p:cNvPr>
          <p:cNvSpPr>
            <a:spLocks noGrp="1"/>
          </p:cNvSpPr>
          <p:nvPr>
            <p:ph type="title"/>
          </p:nvPr>
        </p:nvSpPr>
        <p:spPr>
          <a:xfrm>
            <a:off x="419100" y="704850"/>
            <a:ext cx="7520940" cy="762000"/>
          </a:xfrm>
        </p:spPr>
        <p:txBody>
          <a:bodyPr/>
          <a:lstStyle/>
          <a:p>
            <a:r>
              <a:rPr lang="en-US" sz="3200" b="1"/>
              <a:t>Answer 1:</a:t>
            </a:r>
            <a:endParaRPr lang="en-US"/>
          </a:p>
        </p:txBody>
      </p:sp>
      <p:sp>
        <p:nvSpPr>
          <p:cNvPr id="5" name="Content Placeholder 4">
            <a:extLst>
              <a:ext uri="{FF2B5EF4-FFF2-40B4-BE49-F238E27FC236}">
                <a16:creationId xmlns:a16="http://schemas.microsoft.com/office/drawing/2014/main" id="{DC581F95-D31E-4A52-F479-44D38876DCE1}"/>
              </a:ext>
            </a:extLst>
          </p:cNvPr>
          <p:cNvSpPr>
            <a:spLocks noGrp="1"/>
          </p:cNvSpPr>
          <p:nvPr>
            <p:ph idx="1"/>
          </p:nvPr>
        </p:nvSpPr>
        <p:spPr>
          <a:xfrm>
            <a:off x="419373" y="2283402"/>
            <a:ext cx="8305527" cy="1312429"/>
          </a:xfrm>
        </p:spPr>
        <p:txBody>
          <a:bodyPr vert="horz" lIns="91440" tIns="45720" rIns="91440" bIns="45720" rtlCol="0" anchor="t">
            <a:noAutofit/>
          </a:bodyPr>
          <a:lstStyle/>
          <a:p>
            <a:pPr marL="0" indent="0">
              <a:tabLst>
                <a:tab pos="457200" algn="l"/>
              </a:tabLst>
            </a:pPr>
            <a:r>
              <a:rPr lang="en-US" sz="2400" dirty="0">
                <a:ea typeface="+mn-lt"/>
                <a:cs typeface="+mn-lt"/>
              </a:rPr>
              <a:t>Older nuclear control initiatives integrated control of civil and military nuclear energy. We are rediscovering nuclear restraint requires controlling both </a:t>
            </a:r>
            <a:endParaRPr lang="en-US"/>
          </a:p>
          <a:p>
            <a:pPr marL="0" indent="0">
              <a:tabLst>
                <a:tab pos="457200" algn="l"/>
              </a:tabLst>
            </a:pPr>
            <a:r>
              <a:rPr lang="en-US" sz="2400" dirty="0">
                <a:ea typeface="+mn-lt"/>
                <a:cs typeface="+mn-lt"/>
              </a:rPr>
              <a:t>      (e.g., China's "peaceful" plutonium, tritium, </a:t>
            </a:r>
            <a:endParaRPr lang="en-US" dirty="0">
              <a:ea typeface="+mn-lt"/>
              <a:cs typeface="+mn-lt"/>
            </a:endParaRPr>
          </a:p>
          <a:p>
            <a:pPr marL="0" indent="0">
              <a:tabLst>
                <a:tab pos="457200" algn="l"/>
              </a:tabLst>
            </a:pPr>
            <a:r>
              <a:rPr lang="en-US" sz="2400" dirty="0">
                <a:ea typeface="+mn-lt"/>
                <a:cs typeface="+mn-lt"/>
              </a:rPr>
              <a:t>      and uranium production).</a:t>
            </a:r>
            <a:endParaRPr lang="en-US" dirty="0">
              <a:cs typeface="Arial"/>
            </a:endParaRPr>
          </a:p>
        </p:txBody>
      </p:sp>
    </p:spTree>
    <p:extLst>
      <p:ext uri="{BB962C8B-B14F-4D97-AF65-F5344CB8AC3E}">
        <p14:creationId xmlns:p14="http://schemas.microsoft.com/office/powerpoint/2010/main" val="32835707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BD5239-7A85-D821-C546-3F5C0D0BBC4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0562A70-36D4-124E-0A92-7BE365485E88}"/>
              </a:ext>
            </a:extLst>
          </p:cNvPr>
          <p:cNvSpPr>
            <a:spLocks noGrp="1"/>
          </p:cNvSpPr>
          <p:nvPr>
            <p:ph type="title"/>
          </p:nvPr>
        </p:nvSpPr>
        <p:spPr>
          <a:xfrm>
            <a:off x="466725" y="504825"/>
            <a:ext cx="7520940" cy="762000"/>
          </a:xfrm>
        </p:spPr>
        <p:txBody>
          <a:bodyPr/>
          <a:lstStyle/>
          <a:p>
            <a:r>
              <a:rPr lang="en-US" sz="3200" b="1"/>
              <a:t>Question 2:</a:t>
            </a:r>
          </a:p>
        </p:txBody>
      </p:sp>
      <p:sp>
        <p:nvSpPr>
          <p:cNvPr id="5" name="Content Placeholder 4">
            <a:extLst>
              <a:ext uri="{FF2B5EF4-FFF2-40B4-BE49-F238E27FC236}">
                <a16:creationId xmlns:a16="http://schemas.microsoft.com/office/drawing/2014/main" id="{B7D9E526-FA25-0286-9462-922D824D14C0}"/>
              </a:ext>
            </a:extLst>
          </p:cNvPr>
          <p:cNvSpPr>
            <a:spLocks noGrp="1"/>
          </p:cNvSpPr>
          <p:nvPr>
            <p:ph idx="1"/>
          </p:nvPr>
        </p:nvSpPr>
        <p:spPr>
          <a:xfrm>
            <a:off x="466998" y="2388177"/>
            <a:ext cx="7905477" cy="1502929"/>
          </a:xfrm>
        </p:spPr>
        <p:txBody>
          <a:bodyPr vert="horz" lIns="91440" tIns="45720" rIns="91440" bIns="45720" rtlCol="0" anchor="t">
            <a:noAutofit/>
          </a:bodyPr>
          <a:lstStyle/>
          <a:p>
            <a:pPr marL="0" lvl="0" indent="0">
              <a:tabLst>
                <a:tab pos="457200" algn="l"/>
              </a:tabLst>
            </a:pPr>
            <a:r>
              <a:rPr lang="en-US" sz="2400"/>
              <a:t>What did the authors of the earliest initiatives—the Acheson- Lilienthal Report, Baruch Plan, and Eisenhower’s Atoms for Peace Program—see as the next nuclear war scenario that needed to be avoided?</a:t>
            </a:r>
            <a:endParaRPr lang="en-US" sz="2400">
              <a:cs typeface="Arial"/>
            </a:endParaRPr>
          </a:p>
          <a:p>
            <a:pPr marL="0" lvl="0" indent="0">
              <a:tabLst>
                <a:tab pos="457200" algn="l"/>
              </a:tabLst>
            </a:pPr>
            <a:endParaRPr lang="en-US" sz="800">
              <a:cs typeface="Arial"/>
            </a:endParaRPr>
          </a:p>
        </p:txBody>
      </p:sp>
    </p:spTree>
    <p:extLst>
      <p:ext uri="{BB962C8B-B14F-4D97-AF65-F5344CB8AC3E}">
        <p14:creationId xmlns:p14="http://schemas.microsoft.com/office/powerpoint/2010/main" val="9251376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FD1AEE-B982-A9A1-0F61-6ED6B900E29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BEB8FF1-2530-3115-BEB1-1EB5DCC143C1}"/>
              </a:ext>
            </a:extLst>
          </p:cNvPr>
          <p:cNvSpPr>
            <a:spLocks noGrp="1"/>
          </p:cNvSpPr>
          <p:nvPr>
            <p:ph type="title"/>
          </p:nvPr>
        </p:nvSpPr>
        <p:spPr>
          <a:xfrm>
            <a:off x="447675" y="609600"/>
            <a:ext cx="7520940" cy="762000"/>
          </a:xfrm>
        </p:spPr>
        <p:txBody>
          <a:bodyPr/>
          <a:lstStyle/>
          <a:p>
            <a:r>
              <a:rPr lang="en-US" sz="3200" b="1"/>
              <a:t>Answer 2:</a:t>
            </a:r>
            <a:endParaRPr lang="en-US"/>
          </a:p>
        </p:txBody>
      </p:sp>
      <p:sp>
        <p:nvSpPr>
          <p:cNvPr id="5" name="Content Placeholder 4">
            <a:extLst>
              <a:ext uri="{FF2B5EF4-FFF2-40B4-BE49-F238E27FC236}">
                <a16:creationId xmlns:a16="http://schemas.microsoft.com/office/drawing/2014/main" id="{F211DB96-3C53-C36B-4578-5E151F2572B3}"/>
              </a:ext>
            </a:extLst>
          </p:cNvPr>
          <p:cNvSpPr>
            <a:spLocks noGrp="1"/>
          </p:cNvSpPr>
          <p:nvPr>
            <p:ph idx="1"/>
          </p:nvPr>
        </p:nvSpPr>
        <p:spPr>
          <a:xfrm>
            <a:off x="447948" y="2092902"/>
            <a:ext cx="7848327" cy="1502929"/>
          </a:xfrm>
        </p:spPr>
        <p:txBody>
          <a:bodyPr vert="horz" lIns="91440" tIns="45720" rIns="91440" bIns="45720" rtlCol="0" anchor="t">
            <a:noAutofit/>
          </a:bodyPr>
          <a:lstStyle/>
          <a:p>
            <a:pPr marL="0" indent="0">
              <a:tabLst>
                <a:tab pos="457200" algn="l"/>
              </a:tabLst>
            </a:pPr>
            <a:r>
              <a:rPr lang="en-US" sz="2400">
                <a:ea typeface="+mn-lt"/>
                <a:cs typeface="+mn-lt"/>
              </a:rPr>
              <a:t>Baruch Plan feared with relative few atomic weapons, nuclear aggressors could always win by targeting cities; there’d be no defense.  Atoms for Peace feared U.S. military mobilization base could be knocked out with large stockpiles consisting of 100s to 10,000s of nuclear weapons. </a:t>
            </a:r>
            <a:endParaRPr lang="en-US"/>
          </a:p>
          <a:p>
            <a:pPr marL="0" lvl="0" indent="0">
              <a:tabLst>
                <a:tab pos="457200" algn="l"/>
              </a:tabLst>
            </a:pPr>
            <a:endParaRPr lang="en-US" sz="800">
              <a:cs typeface="Arial"/>
            </a:endParaRPr>
          </a:p>
        </p:txBody>
      </p:sp>
    </p:spTree>
    <p:extLst>
      <p:ext uri="{BB962C8B-B14F-4D97-AF65-F5344CB8AC3E}">
        <p14:creationId xmlns:p14="http://schemas.microsoft.com/office/powerpoint/2010/main" val="37200529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15DF12-CE22-9E49-6D06-D395085E619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A9AB2E4-9588-CAE7-9DE2-9C94C238144F}"/>
              </a:ext>
            </a:extLst>
          </p:cNvPr>
          <p:cNvSpPr>
            <a:spLocks noGrp="1"/>
          </p:cNvSpPr>
          <p:nvPr>
            <p:ph type="title"/>
          </p:nvPr>
        </p:nvSpPr>
        <p:spPr>
          <a:xfrm>
            <a:off x="504825" y="400050"/>
            <a:ext cx="4758690" cy="828675"/>
          </a:xfrm>
        </p:spPr>
        <p:txBody>
          <a:bodyPr/>
          <a:lstStyle/>
          <a:p>
            <a:r>
              <a:rPr lang="en-US" sz="3200" b="1"/>
              <a:t>Question 3:</a:t>
            </a:r>
          </a:p>
        </p:txBody>
      </p:sp>
      <p:sp>
        <p:nvSpPr>
          <p:cNvPr id="5" name="Content Placeholder 4">
            <a:extLst>
              <a:ext uri="{FF2B5EF4-FFF2-40B4-BE49-F238E27FC236}">
                <a16:creationId xmlns:a16="http://schemas.microsoft.com/office/drawing/2014/main" id="{85883F59-3105-CC3A-98BD-C916CABF8F1C}"/>
              </a:ext>
            </a:extLst>
          </p:cNvPr>
          <p:cNvSpPr>
            <a:spLocks noGrp="1"/>
          </p:cNvSpPr>
          <p:nvPr>
            <p:ph idx="1"/>
          </p:nvPr>
        </p:nvSpPr>
        <p:spPr>
          <a:xfrm>
            <a:off x="505098" y="2350077"/>
            <a:ext cx="7800702" cy="1236229"/>
          </a:xfrm>
        </p:spPr>
        <p:txBody>
          <a:bodyPr vert="horz" lIns="91440" tIns="45720" rIns="91440" bIns="45720" rtlCol="0" anchor="t">
            <a:noAutofit/>
          </a:bodyPr>
          <a:lstStyle/>
          <a:p>
            <a:pPr marL="0" lvl="0" indent="0">
              <a:tabLst>
                <a:tab pos="457200" algn="l"/>
              </a:tabLst>
            </a:pPr>
            <a:r>
              <a:rPr lang="en-US" sz="2400" dirty="0"/>
              <a:t>How did their nuclear threat perceptions shape their views of which nuclear activities and materials were safe or dangerous and how these should be controlled?</a:t>
            </a:r>
            <a:endParaRPr lang="en-US" sz="2400" dirty="0">
              <a:cs typeface="Arial"/>
            </a:endParaRPr>
          </a:p>
        </p:txBody>
      </p:sp>
    </p:spTree>
    <p:extLst>
      <p:ext uri="{BB962C8B-B14F-4D97-AF65-F5344CB8AC3E}">
        <p14:creationId xmlns:p14="http://schemas.microsoft.com/office/powerpoint/2010/main" val="29410812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76AD4D-DB63-59C2-189A-6E274232310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4446E71-64A6-EB36-411E-668FCDC27F19}"/>
              </a:ext>
            </a:extLst>
          </p:cNvPr>
          <p:cNvSpPr>
            <a:spLocks noGrp="1"/>
          </p:cNvSpPr>
          <p:nvPr>
            <p:ph type="title"/>
          </p:nvPr>
        </p:nvSpPr>
        <p:spPr>
          <a:xfrm>
            <a:off x="419100" y="447675"/>
            <a:ext cx="7520940" cy="762000"/>
          </a:xfrm>
        </p:spPr>
        <p:txBody>
          <a:bodyPr/>
          <a:lstStyle/>
          <a:p>
            <a:r>
              <a:rPr lang="en-US" sz="3200" b="1"/>
              <a:t>Answer 3:</a:t>
            </a:r>
            <a:endParaRPr lang="en-US"/>
          </a:p>
        </p:txBody>
      </p:sp>
      <p:sp>
        <p:nvSpPr>
          <p:cNvPr id="5" name="Content Placeholder 4">
            <a:extLst>
              <a:ext uri="{FF2B5EF4-FFF2-40B4-BE49-F238E27FC236}">
                <a16:creationId xmlns:a16="http://schemas.microsoft.com/office/drawing/2014/main" id="{38AE54E8-F4C9-109D-572D-0C3E896C08F3}"/>
              </a:ext>
            </a:extLst>
          </p:cNvPr>
          <p:cNvSpPr>
            <a:spLocks noGrp="1"/>
          </p:cNvSpPr>
          <p:nvPr>
            <p:ph idx="1"/>
          </p:nvPr>
        </p:nvSpPr>
        <p:spPr>
          <a:xfrm>
            <a:off x="419373" y="1788102"/>
            <a:ext cx="7391127" cy="1236229"/>
          </a:xfrm>
        </p:spPr>
        <p:txBody>
          <a:bodyPr vert="horz" lIns="91440" tIns="45720" rIns="91440" bIns="45720" rtlCol="0" anchor="t">
            <a:noAutofit/>
          </a:bodyPr>
          <a:lstStyle/>
          <a:p>
            <a:pPr marL="0" indent="0">
              <a:tabLst>
                <a:tab pos="457200" algn="l"/>
              </a:tabLst>
            </a:pPr>
            <a:r>
              <a:rPr lang="en-US" sz="2400" dirty="0">
                <a:ea typeface="+mn-lt"/>
                <a:cs typeface="+mn-lt"/>
              </a:rPr>
              <a:t>The Baruch Plan placed tight controls on almost all nuclear activities and materials.  Controls under Atoms for Peace were more relaxed as the U.S. was primarily concerned about preventing large military diversions – hundreds of bombs’ worth or more. </a:t>
            </a:r>
            <a:endParaRPr lang="en-US" sz="2400" dirty="0">
              <a:cs typeface="Arial"/>
            </a:endParaRPr>
          </a:p>
        </p:txBody>
      </p:sp>
    </p:spTree>
    <p:extLst>
      <p:ext uri="{BB962C8B-B14F-4D97-AF65-F5344CB8AC3E}">
        <p14:creationId xmlns:p14="http://schemas.microsoft.com/office/powerpoint/2010/main" val="198046485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F78DBE-E826-4C80-78D7-0AC7A228E7E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FFED614-01CD-049F-0E2B-5AD07E0EE9CB}"/>
              </a:ext>
            </a:extLst>
          </p:cNvPr>
          <p:cNvSpPr>
            <a:spLocks noGrp="1"/>
          </p:cNvSpPr>
          <p:nvPr>
            <p:ph type="title"/>
          </p:nvPr>
        </p:nvSpPr>
        <p:spPr>
          <a:xfrm>
            <a:off x="438150" y="638175"/>
            <a:ext cx="7520940" cy="762000"/>
          </a:xfrm>
        </p:spPr>
        <p:txBody>
          <a:bodyPr/>
          <a:lstStyle/>
          <a:p>
            <a:r>
              <a:rPr lang="en-US" sz="3200" b="1"/>
              <a:t>Question 4:</a:t>
            </a:r>
          </a:p>
        </p:txBody>
      </p:sp>
      <p:sp>
        <p:nvSpPr>
          <p:cNvPr id="5" name="Content Placeholder 4">
            <a:extLst>
              <a:ext uri="{FF2B5EF4-FFF2-40B4-BE49-F238E27FC236}">
                <a16:creationId xmlns:a16="http://schemas.microsoft.com/office/drawing/2014/main" id="{5E64188E-6D62-2401-8F57-6BAF7342B298}"/>
              </a:ext>
            </a:extLst>
          </p:cNvPr>
          <p:cNvSpPr>
            <a:spLocks noGrp="1"/>
          </p:cNvSpPr>
          <p:nvPr>
            <p:ph idx="1"/>
          </p:nvPr>
        </p:nvSpPr>
        <p:spPr>
          <a:xfrm>
            <a:off x="438423" y="2588202"/>
            <a:ext cx="7343502" cy="759979"/>
          </a:xfrm>
        </p:spPr>
        <p:txBody>
          <a:bodyPr vert="horz" lIns="91440" tIns="45720" rIns="91440" bIns="45720" rtlCol="0" anchor="t">
            <a:noAutofit/>
          </a:bodyPr>
          <a:lstStyle/>
          <a:p>
            <a:pPr marL="0" lvl="0" indent="0">
              <a:tabLst>
                <a:tab pos="457200" algn="l"/>
              </a:tabLst>
            </a:pPr>
            <a:r>
              <a:rPr lang="en-US" sz="2200"/>
              <a:t>How sound were their nuclear threat perceptions and their policy prescriptions to avoid the worst? </a:t>
            </a:r>
            <a:endParaRPr lang="en-US" sz="800">
              <a:cs typeface="Arial"/>
            </a:endParaRPr>
          </a:p>
        </p:txBody>
      </p:sp>
    </p:spTree>
    <p:extLst>
      <p:ext uri="{BB962C8B-B14F-4D97-AF65-F5344CB8AC3E}">
        <p14:creationId xmlns:p14="http://schemas.microsoft.com/office/powerpoint/2010/main" val="16282002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96E8EA-9D29-1940-B12C-0EEE62F68302}"/>
              </a:ext>
            </a:extLst>
          </p:cNvPr>
          <p:cNvSpPr>
            <a:spLocks noGrp="1"/>
          </p:cNvSpPr>
          <p:nvPr>
            <p:ph type="title"/>
          </p:nvPr>
        </p:nvSpPr>
        <p:spPr>
          <a:xfrm>
            <a:off x="594360" y="260985"/>
            <a:ext cx="7520940" cy="548640"/>
          </a:xfrm>
        </p:spPr>
        <p:txBody>
          <a:bodyPr/>
          <a:lstStyle/>
          <a:p>
            <a:r>
              <a:rPr lang="en-US" sz="3200" b="1"/>
              <a:t>Answer 4:</a:t>
            </a:r>
          </a:p>
        </p:txBody>
      </p:sp>
      <p:sp>
        <p:nvSpPr>
          <p:cNvPr id="3" name="Content Placeholder 2">
            <a:extLst>
              <a:ext uri="{FF2B5EF4-FFF2-40B4-BE49-F238E27FC236}">
                <a16:creationId xmlns:a16="http://schemas.microsoft.com/office/drawing/2014/main" id="{CC6934C9-D25C-A44D-B3E6-CA5BC43BB13C}"/>
              </a:ext>
            </a:extLst>
          </p:cNvPr>
          <p:cNvSpPr>
            <a:spLocks noGrp="1"/>
          </p:cNvSpPr>
          <p:nvPr>
            <p:ph idx="1"/>
          </p:nvPr>
        </p:nvSpPr>
        <p:spPr>
          <a:xfrm>
            <a:off x="594360" y="929178"/>
            <a:ext cx="8206740" cy="3579849"/>
          </a:xfrm>
        </p:spPr>
        <p:txBody>
          <a:bodyPr vert="horz" lIns="91440" tIns="45720" rIns="91440" bIns="45720" rtlCol="0" anchor="t">
            <a:noAutofit/>
          </a:bodyPr>
          <a:lstStyle/>
          <a:p>
            <a:pPr marL="168910" indent="-168910"/>
            <a:r>
              <a:rPr lang="en-US" sz="2400" dirty="0"/>
              <a:t>The Baruch Plan mistakenly downplayed deterrence and defenses and focused too much on the targeting of cities. This encouraged tight controls but also intense fear and distrust of the Soviets, which made agreeing to any controls impractical.</a:t>
            </a:r>
            <a:endParaRPr lang="en-US" sz="2400" dirty="0">
              <a:cs typeface="Arial"/>
            </a:endParaRPr>
          </a:p>
          <a:p>
            <a:pPr marL="168910" indent="-168910"/>
            <a:endParaRPr lang="en-US" sz="2400" dirty="0"/>
          </a:p>
          <a:p>
            <a:pPr marL="168910" indent="-168910"/>
            <a:r>
              <a:rPr lang="en-US" sz="2400" dirty="0"/>
              <a:t>Atoms for Peace ignored how few nuclear weapons it would take to knock out U.S. SAC bases or to catalyze major nuclear wars.  As a result, it paid too little attention to preventing smaller military diversions consisting of a relative few nuclear weapons worth of material.</a:t>
            </a:r>
            <a:endParaRPr lang="en-US" sz="2400">
              <a:cs typeface="Arial"/>
            </a:endParaRPr>
          </a:p>
        </p:txBody>
      </p:sp>
    </p:spTree>
    <p:extLst>
      <p:ext uri="{BB962C8B-B14F-4D97-AF65-F5344CB8AC3E}">
        <p14:creationId xmlns:p14="http://schemas.microsoft.com/office/powerpoint/2010/main" val="18271183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A5F65C-62D7-C745-9A12-98F8EAFA47CB}"/>
              </a:ext>
            </a:extLst>
          </p:cNvPr>
          <p:cNvSpPr>
            <a:spLocks noGrp="1"/>
          </p:cNvSpPr>
          <p:nvPr>
            <p:ph type="title"/>
          </p:nvPr>
        </p:nvSpPr>
        <p:spPr>
          <a:xfrm>
            <a:off x="116217" y="4086225"/>
            <a:ext cx="8903958" cy="548640"/>
          </a:xfrm>
        </p:spPr>
        <p:txBody>
          <a:bodyPr/>
          <a:lstStyle/>
          <a:p>
            <a:r>
              <a:rPr lang="en-US" b="1"/>
              <a:t>I. What did the earliest Strategic control initiatives see as the nuclear war threats to be controlled?</a:t>
            </a:r>
          </a:p>
        </p:txBody>
      </p:sp>
      <p:sp>
        <p:nvSpPr>
          <p:cNvPr id="5" name="Slide Number Placeholder 4">
            <a:extLst>
              <a:ext uri="{FF2B5EF4-FFF2-40B4-BE49-F238E27FC236}">
                <a16:creationId xmlns:a16="http://schemas.microsoft.com/office/drawing/2014/main" id="{3163AC13-154C-5E48-A568-D946DF722536}"/>
              </a:ext>
            </a:extLst>
          </p:cNvPr>
          <p:cNvSpPr>
            <a:spLocks noGrp="1"/>
          </p:cNvSpPr>
          <p:nvPr>
            <p:ph type="sldNum" sz="quarter" idx="12"/>
          </p:nvPr>
        </p:nvSpPr>
        <p:spPr/>
        <p:txBody>
          <a:bodyPr/>
          <a:lstStyle/>
          <a:p>
            <a:fld id="{23001C71-59DB-461E-93C0-D4510A94F5F8}" type="slidenum">
              <a:rPr lang="en-US" smtClean="0"/>
              <a:pPr/>
              <a:t>10</a:t>
            </a:fld>
            <a:endParaRPr lang="en-US"/>
          </a:p>
        </p:txBody>
      </p:sp>
    </p:spTree>
    <p:extLst>
      <p:ext uri="{BB962C8B-B14F-4D97-AF65-F5344CB8AC3E}">
        <p14:creationId xmlns:p14="http://schemas.microsoft.com/office/powerpoint/2010/main" val="196364286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962400"/>
            <a:ext cx="7787640" cy="990600"/>
          </a:xfrm>
        </p:spPr>
        <p:txBody>
          <a:bodyPr/>
          <a:lstStyle/>
          <a:p>
            <a:r>
              <a:rPr lang="en-US" sz="3200" b="1"/>
              <a:t>ACHESON Lilienthal Report and the </a:t>
            </a:r>
            <a:r>
              <a:rPr lang="en-US" sz="3200" b="1" err="1"/>
              <a:t>baruch</a:t>
            </a:r>
            <a:r>
              <a:rPr lang="en-US" sz="3200" b="1"/>
              <a:t> Plan</a:t>
            </a:r>
          </a:p>
        </p:txBody>
      </p:sp>
    </p:spTree>
    <p:extLst>
      <p:ext uri="{BB962C8B-B14F-4D97-AF65-F5344CB8AC3E}">
        <p14:creationId xmlns:p14="http://schemas.microsoft.com/office/powerpoint/2010/main" val="35827491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152400"/>
            <a:ext cx="8686800" cy="1752600"/>
          </a:xfrm>
        </p:spPr>
        <p:txBody>
          <a:bodyPr/>
          <a:lstStyle/>
          <a:p>
            <a:pPr algn="ctr"/>
            <a:r>
              <a:rPr lang="en-US" sz="3200" b="1"/>
              <a:t>After Hiroshima: We feared Next  Nuclear War would be the same</a:t>
            </a:r>
            <a:endParaRPr lang="en-US">
              <a:cs typeface="Arial"/>
            </a:endParaRPr>
          </a:p>
        </p:txBody>
      </p:sp>
      <p:sp>
        <p:nvSpPr>
          <p:cNvPr id="3" name="Content Placeholder 2"/>
          <p:cNvSpPr>
            <a:spLocks noGrp="1"/>
          </p:cNvSpPr>
          <p:nvPr>
            <p:ph idx="1"/>
          </p:nvPr>
        </p:nvSpPr>
        <p:spPr>
          <a:xfrm>
            <a:off x="238124" y="2352675"/>
            <a:ext cx="4979030" cy="2971438"/>
          </a:xfrm>
        </p:spPr>
        <p:txBody>
          <a:bodyPr vert="horz" lIns="91440" tIns="45720" rIns="91440" bIns="45720" rtlCol="0" anchor="t">
            <a:normAutofit/>
          </a:bodyPr>
          <a:lstStyle/>
          <a:p>
            <a:pPr>
              <a:spcBef>
                <a:spcPts val="1200"/>
              </a:spcBef>
              <a:buFont typeface="Arial" panose="020B0604020202020204" pitchFamily="34" charset="0"/>
              <a:buChar char="•"/>
            </a:pPr>
            <a:r>
              <a:rPr lang="en-US" sz="2000"/>
              <a:t>Whoever strikes first wins </a:t>
            </a:r>
            <a:endParaRPr lang="en-US" sz="2000">
              <a:cs typeface="Arial"/>
            </a:endParaRPr>
          </a:p>
          <a:p>
            <a:pPr>
              <a:spcBef>
                <a:spcPts val="1200"/>
              </a:spcBef>
              <a:buFont typeface="Arial" panose="020B0604020202020204" pitchFamily="34" charset="0"/>
              <a:buChar char="•"/>
            </a:pPr>
            <a:r>
              <a:rPr lang="en-US" sz="2000"/>
              <a:t>No defense, the bomber (or missile) would always get through</a:t>
            </a:r>
            <a:endParaRPr lang="en-US" sz="2000">
              <a:cs typeface="Arial"/>
            </a:endParaRPr>
          </a:p>
          <a:p>
            <a:pPr>
              <a:spcBef>
                <a:spcPts val="1200"/>
              </a:spcBef>
              <a:buFont typeface="Arial" panose="020B0604020202020204" pitchFamily="34" charset="0"/>
              <a:buChar char="•"/>
            </a:pPr>
            <a:r>
              <a:rPr lang="en-US" sz="2000"/>
              <a:t>Cities are the main target</a:t>
            </a:r>
            <a:endParaRPr lang="en-US" sz="2000">
              <a:cs typeface="Arial"/>
            </a:endParaRPr>
          </a:p>
          <a:p>
            <a:pPr>
              <a:buFont typeface="Arial" panose="020B0604020202020204" pitchFamily="34" charset="0"/>
              <a:buChar char="•"/>
            </a:pPr>
            <a:endParaRPr lang="en-US" sz="2400"/>
          </a:p>
          <a:p>
            <a:pPr>
              <a:buFont typeface="Arial" panose="020B0604020202020204" pitchFamily="34" charset="0"/>
              <a:buChar char="•"/>
            </a:pPr>
            <a:endParaRPr lang="en-US" sz="2400"/>
          </a:p>
        </p:txBody>
      </p:sp>
      <p:pic>
        <p:nvPicPr>
          <p:cNvPr id="8" name="Picture 7">
            <a:extLst>
              <a:ext uri="{FF2B5EF4-FFF2-40B4-BE49-F238E27FC236}">
                <a16:creationId xmlns:a16="http://schemas.microsoft.com/office/drawing/2014/main" id="{E05BBEA8-CAEE-9345-947B-72C59F00D267}"/>
              </a:ext>
            </a:extLst>
          </p:cNvPr>
          <p:cNvPicPr>
            <a:picLocks noChangeAspect="1"/>
          </p:cNvPicPr>
          <p:nvPr/>
        </p:nvPicPr>
        <p:blipFill>
          <a:blip r:embed="rId3"/>
          <a:stretch>
            <a:fillRect/>
          </a:stretch>
        </p:blipFill>
        <p:spPr>
          <a:xfrm>
            <a:off x="5362575" y="2356802"/>
            <a:ext cx="3558003" cy="1991271"/>
          </a:xfrm>
          <a:prstGeom prst="rect">
            <a:avLst/>
          </a:prstGeom>
        </p:spPr>
      </p:pic>
    </p:spTree>
    <p:extLst>
      <p:ext uri="{BB962C8B-B14F-4D97-AF65-F5344CB8AC3E}">
        <p14:creationId xmlns:p14="http://schemas.microsoft.com/office/powerpoint/2010/main" val="209400328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99309" y="1100628"/>
            <a:ext cx="8442603" cy="3579849"/>
          </a:xfrm>
        </p:spPr>
        <p:txBody>
          <a:bodyPr>
            <a:noAutofit/>
          </a:bodyPr>
          <a:lstStyle/>
          <a:p>
            <a:r>
              <a:rPr lang="en-US" sz="1800" b="0" i="1">
                <a:effectLst/>
                <a:latin typeface="Calibri" panose="020F0502020204030204" pitchFamily="34" charset="0"/>
                <a:ea typeface="Calibri" panose="020F0502020204030204" pitchFamily="34" charset="0"/>
                <a:cs typeface="Times New Roman" panose="02020603050405020304" pitchFamily="18" charset="0"/>
              </a:rPr>
              <a:t>A nation or even a political group, given the opportunity to start aggression by a sudden use of nuclear destruction devices will be able to unleash a 'blitzkrieg' infinitely more terrifying than that of 1939–40. A sudden blow of this kind might literally wipe out even the largest nation—or at least all of its production centers—and decide the issue on the first day of the war</a:t>
            </a:r>
            <a:r>
              <a:rPr lang="en-US" sz="1800" i="1">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 </a:t>
            </a:r>
            <a:r>
              <a:rPr lang="en-US" sz="2000" i="1">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If two people are in a room of 100 by 100 feet and have no weapons except their bare fists, the attacker has only a slight advantage over his opponent. But if each of them has a machine gun in his hand the attacker is sure to be victorious…with the production of nuclear bombs...the world situation approaches that of two men with machine guns in a 100 by 100 foot room</a:t>
            </a:r>
            <a:r>
              <a:rPr lang="en-US" sz="1800" i="1">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a:t>
            </a:r>
            <a:r>
              <a:rPr lang="en-US" sz="180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  </a:t>
            </a:r>
          </a:p>
          <a:p>
            <a:pPr marL="0" indent="0" algn="just"/>
            <a:endParaRPr lang="en-US" sz="2400" i="1" u="sng">
              <a:solidFill>
                <a:srgbClr val="FF0000"/>
              </a:solidFill>
            </a:endParaRPr>
          </a:p>
        </p:txBody>
      </p:sp>
      <p:sp>
        <p:nvSpPr>
          <p:cNvPr id="6" name="Rectangle 5"/>
          <p:cNvSpPr/>
          <p:nvPr/>
        </p:nvSpPr>
        <p:spPr>
          <a:xfrm>
            <a:off x="5761182" y="4648200"/>
            <a:ext cx="2980730" cy="1754326"/>
          </a:xfrm>
          <a:prstGeom prst="rect">
            <a:avLst/>
          </a:prstGeom>
        </p:spPr>
        <p:txBody>
          <a:bodyPr wrap="square">
            <a:spAutoFit/>
          </a:bodyPr>
          <a:lstStyle/>
          <a:p>
            <a:r>
              <a:rPr lang="en-US" err="1"/>
              <a:t>Zay</a:t>
            </a:r>
            <a:r>
              <a:rPr lang="en-US"/>
              <a:t> Jefferies, et al., “Prospectus on </a:t>
            </a:r>
            <a:r>
              <a:rPr lang="en-US" err="1"/>
              <a:t>Nucleonics</a:t>
            </a:r>
            <a:r>
              <a:rPr lang="en-US"/>
              <a:t> (The Jeffries Report),” reprinted in Alice Kimball Smith, </a:t>
            </a:r>
            <a:r>
              <a:rPr lang="en-US" i="1"/>
              <a:t>A Peril and a Hope,</a:t>
            </a:r>
            <a:r>
              <a:rPr lang="en-US"/>
              <a:t> pp. 539-559.</a:t>
            </a:r>
          </a:p>
        </p:txBody>
      </p:sp>
      <p:pic>
        <p:nvPicPr>
          <p:cNvPr id="8" name="Picture 2">
            <a:extLst>
              <a:ext uri="{FF2B5EF4-FFF2-40B4-BE49-F238E27FC236}">
                <a16:creationId xmlns:a16="http://schemas.microsoft.com/office/drawing/2014/main" id="{749E1E79-71AC-754C-AD9B-7446802D78F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67851" y="4582530"/>
            <a:ext cx="1601948" cy="2033523"/>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itle 8">
            <a:extLst>
              <a:ext uri="{FF2B5EF4-FFF2-40B4-BE49-F238E27FC236}">
                <a16:creationId xmlns:a16="http://schemas.microsoft.com/office/drawing/2014/main" id="{67BE1728-0905-3844-B8C7-C0573D6D1AE8}"/>
              </a:ext>
            </a:extLst>
          </p:cNvPr>
          <p:cNvSpPr>
            <a:spLocks noGrp="1"/>
          </p:cNvSpPr>
          <p:nvPr>
            <p:ph type="title"/>
          </p:nvPr>
        </p:nvSpPr>
        <p:spPr>
          <a:xfrm>
            <a:off x="583358" y="354004"/>
            <a:ext cx="8321040" cy="548640"/>
          </a:xfrm>
        </p:spPr>
        <p:txBody>
          <a:bodyPr/>
          <a:lstStyle/>
          <a:p>
            <a:pPr algn="ctr"/>
            <a:r>
              <a:rPr lang="en-US" sz="3200" b="1"/>
              <a:t> World was likened to Two Machine Gunners in a small room</a:t>
            </a:r>
          </a:p>
        </p:txBody>
      </p:sp>
      <p:grpSp>
        <p:nvGrpSpPr>
          <p:cNvPr id="7" name="Group 6">
            <a:extLst>
              <a:ext uri="{FF2B5EF4-FFF2-40B4-BE49-F238E27FC236}">
                <a16:creationId xmlns:a16="http://schemas.microsoft.com/office/drawing/2014/main" id="{92BFA7FB-2CDA-4B40-9092-C8F999B925C1}"/>
              </a:ext>
            </a:extLst>
          </p:cNvPr>
          <p:cNvGrpSpPr/>
          <p:nvPr/>
        </p:nvGrpSpPr>
        <p:grpSpPr>
          <a:xfrm>
            <a:off x="402088" y="4360820"/>
            <a:ext cx="3234233" cy="2329086"/>
            <a:chOff x="3335453" y="2808393"/>
            <a:chExt cx="5427545" cy="2916684"/>
          </a:xfrm>
        </p:grpSpPr>
        <p:sp>
          <p:nvSpPr>
            <p:cNvPr id="12" name="Cube 11">
              <a:extLst>
                <a:ext uri="{FF2B5EF4-FFF2-40B4-BE49-F238E27FC236}">
                  <a16:creationId xmlns:a16="http://schemas.microsoft.com/office/drawing/2014/main" id="{D2061AC6-8E93-5A48-A6B6-ABBB196F08F4}"/>
                </a:ext>
              </a:extLst>
            </p:cNvPr>
            <p:cNvSpPr/>
            <p:nvPr/>
          </p:nvSpPr>
          <p:spPr>
            <a:xfrm rot="10800000" flipH="1">
              <a:off x="3335454" y="2808393"/>
              <a:ext cx="5395891" cy="2916569"/>
            </a:xfrm>
            <a:prstGeom prst="cub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3" name="Group 12">
              <a:extLst>
                <a:ext uri="{FF2B5EF4-FFF2-40B4-BE49-F238E27FC236}">
                  <a16:creationId xmlns:a16="http://schemas.microsoft.com/office/drawing/2014/main" id="{EB952F2A-2079-F445-A5CE-138AE9FCE1F3}"/>
                </a:ext>
              </a:extLst>
            </p:cNvPr>
            <p:cNvGrpSpPr/>
            <p:nvPr/>
          </p:nvGrpSpPr>
          <p:grpSpPr>
            <a:xfrm>
              <a:off x="3335453" y="2808455"/>
              <a:ext cx="5427545" cy="2916622"/>
              <a:chOff x="3335453" y="2808458"/>
              <a:chExt cx="5579945" cy="2998519"/>
            </a:xfrm>
          </p:grpSpPr>
          <p:grpSp>
            <p:nvGrpSpPr>
              <p:cNvPr id="14" name="Group 13">
                <a:extLst>
                  <a:ext uri="{FF2B5EF4-FFF2-40B4-BE49-F238E27FC236}">
                    <a16:creationId xmlns:a16="http://schemas.microsoft.com/office/drawing/2014/main" id="{ECDE7200-D8DA-BC47-A462-B14717424593}"/>
                  </a:ext>
                </a:extLst>
              </p:cNvPr>
              <p:cNvGrpSpPr/>
              <p:nvPr/>
            </p:nvGrpSpPr>
            <p:grpSpPr>
              <a:xfrm>
                <a:off x="3335453" y="2808458"/>
                <a:ext cx="5579945" cy="2998519"/>
                <a:chOff x="3275014" y="3182936"/>
                <a:chExt cx="5606410" cy="2827339"/>
              </a:xfrm>
            </p:grpSpPr>
            <p:grpSp>
              <p:nvGrpSpPr>
                <p:cNvPr id="22" name="Group 2063">
                  <a:extLst>
                    <a:ext uri="{FF2B5EF4-FFF2-40B4-BE49-F238E27FC236}">
                      <a16:creationId xmlns:a16="http://schemas.microsoft.com/office/drawing/2014/main" id="{700FA148-0276-5647-AF28-1D0E59D4EA81}"/>
                    </a:ext>
                  </a:extLst>
                </p:cNvPr>
                <p:cNvGrpSpPr>
                  <a:grpSpLocks/>
                </p:cNvGrpSpPr>
                <p:nvPr/>
              </p:nvGrpSpPr>
              <p:grpSpPr bwMode="auto">
                <a:xfrm>
                  <a:off x="3884613" y="5164107"/>
                  <a:ext cx="4267202" cy="13881"/>
                  <a:chOff x="3657598" y="5320119"/>
                  <a:chExt cx="4267202" cy="13881"/>
                </a:xfrm>
              </p:grpSpPr>
              <p:cxnSp>
                <p:nvCxnSpPr>
                  <p:cNvPr id="33" name="Straight Connector 32">
                    <a:extLst>
                      <a:ext uri="{FF2B5EF4-FFF2-40B4-BE49-F238E27FC236}">
                        <a16:creationId xmlns:a16="http://schemas.microsoft.com/office/drawing/2014/main" id="{8DFF5091-DD1A-E84B-81FC-BF587D126BD6}"/>
                      </a:ext>
                    </a:extLst>
                  </p:cNvPr>
                  <p:cNvCxnSpPr/>
                  <p:nvPr/>
                </p:nvCxnSpPr>
                <p:spPr>
                  <a:xfrm>
                    <a:off x="4630736" y="5324746"/>
                    <a:ext cx="292100"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65FA2C75-0F9F-3540-995C-200F82A7BBDF}"/>
                      </a:ext>
                    </a:extLst>
                  </p:cNvPr>
                  <p:cNvCxnSpPr/>
                  <p:nvPr/>
                </p:nvCxnSpPr>
                <p:spPr>
                  <a:xfrm flipV="1">
                    <a:off x="4267199" y="5326289"/>
                    <a:ext cx="152400" cy="3085"/>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DAEE450A-D0DB-D041-BAF8-221B58CC9E70}"/>
                      </a:ext>
                    </a:extLst>
                  </p:cNvPr>
                  <p:cNvCxnSpPr/>
                  <p:nvPr/>
                </p:nvCxnSpPr>
                <p:spPr>
                  <a:xfrm flipV="1">
                    <a:off x="4952999" y="5332458"/>
                    <a:ext cx="106362" cy="1542"/>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FABAA54B-8415-AA45-AD49-FEB047240A92}"/>
                      </a:ext>
                    </a:extLst>
                  </p:cNvPr>
                  <p:cNvCxnSpPr/>
                  <p:nvPr/>
                </p:nvCxnSpPr>
                <p:spPr>
                  <a:xfrm>
                    <a:off x="5791200" y="5320119"/>
                    <a:ext cx="719137"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EC40CB75-8C27-8843-903B-A571BC3BCE30}"/>
                      </a:ext>
                    </a:extLst>
                  </p:cNvPr>
                  <p:cNvCxnSpPr/>
                  <p:nvPr/>
                </p:nvCxnSpPr>
                <p:spPr>
                  <a:xfrm flipV="1">
                    <a:off x="6613525" y="5332458"/>
                    <a:ext cx="320675" cy="1542"/>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B5A0F69C-DC6C-014A-A002-BF4EFCEAB180}"/>
                      </a:ext>
                    </a:extLst>
                  </p:cNvPr>
                  <p:cNvCxnSpPr/>
                  <p:nvPr/>
                </p:nvCxnSpPr>
                <p:spPr>
                  <a:xfrm>
                    <a:off x="7467600" y="5320119"/>
                    <a:ext cx="457200"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A615A1F5-25D8-3344-8A4E-885E3836D23A}"/>
                      </a:ext>
                    </a:extLst>
                  </p:cNvPr>
                  <p:cNvCxnSpPr/>
                  <p:nvPr/>
                </p:nvCxnSpPr>
                <p:spPr>
                  <a:xfrm>
                    <a:off x="5118099" y="5320119"/>
                    <a:ext cx="1316030"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CA8020A5-067D-CC4E-9DA0-11D6AB555DA5}"/>
                      </a:ext>
                    </a:extLst>
                  </p:cNvPr>
                  <p:cNvCxnSpPr/>
                  <p:nvPr/>
                </p:nvCxnSpPr>
                <p:spPr>
                  <a:xfrm>
                    <a:off x="3657598" y="5320119"/>
                    <a:ext cx="685800" cy="0"/>
                  </a:xfrm>
                  <a:prstGeom prst="line">
                    <a:avLst/>
                  </a:prstGeom>
                  <a:ln w="28575"/>
                </p:spPr>
                <p:style>
                  <a:lnRef idx="1">
                    <a:schemeClr val="accent1"/>
                  </a:lnRef>
                  <a:fillRef idx="0">
                    <a:schemeClr val="accent1"/>
                  </a:fillRef>
                  <a:effectRef idx="0">
                    <a:schemeClr val="accent1"/>
                  </a:effectRef>
                  <a:fontRef idx="minor">
                    <a:schemeClr val="tx1"/>
                  </a:fontRef>
                </p:style>
              </p:cxnSp>
            </p:grpSp>
            <p:grpSp>
              <p:nvGrpSpPr>
                <p:cNvPr id="23" name="Group 22">
                  <a:extLst>
                    <a:ext uri="{FF2B5EF4-FFF2-40B4-BE49-F238E27FC236}">
                      <a16:creationId xmlns:a16="http://schemas.microsoft.com/office/drawing/2014/main" id="{9DEABDE4-9E76-AD4F-9330-B353881384ED}"/>
                    </a:ext>
                  </a:extLst>
                </p:cNvPr>
                <p:cNvGrpSpPr/>
                <p:nvPr/>
              </p:nvGrpSpPr>
              <p:grpSpPr>
                <a:xfrm>
                  <a:off x="3275014" y="3182936"/>
                  <a:ext cx="5606410" cy="2827339"/>
                  <a:chOff x="3275014" y="3200399"/>
                  <a:chExt cx="5606410" cy="2827339"/>
                </a:xfrm>
              </p:grpSpPr>
              <p:grpSp>
                <p:nvGrpSpPr>
                  <p:cNvPr id="24" name="Group 23">
                    <a:extLst>
                      <a:ext uri="{FF2B5EF4-FFF2-40B4-BE49-F238E27FC236}">
                        <a16:creationId xmlns:a16="http://schemas.microsoft.com/office/drawing/2014/main" id="{F6F912B9-088B-9A45-A59B-768FB9839CD5}"/>
                      </a:ext>
                    </a:extLst>
                  </p:cNvPr>
                  <p:cNvGrpSpPr/>
                  <p:nvPr/>
                </p:nvGrpSpPr>
                <p:grpSpPr>
                  <a:xfrm>
                    <a:off x="3275014" y="3200399"/>
                    <a:ext cx="5573712" cy="2827339"/>
                    <a:chOff x="3275014" y="3200399"/>
                    <a:chExt cx="5573712" cy="2827339"/>
                  </a:xfrm>
                </p:grpSpPr>
                <p:sp>
                  <p:nvSpPr>
                    <p:cNvPr id="28" name="Cube 27">
                      <a:extLst>
                        <a:ext uri="{FF2B5EF4-FFF2-40B4-BE49-F238E27FC236}">
                          <a16:creationId xmlns:a16="http://schemas.microsoft.com/office/drawing/2014/main" id="{74E0FE76-D841-C34D-9407-6276065F352E}"/>
                        </a:ext>
                      </a:extLst>
                    </p:cNvPr>
                    <p:cNvSpPr/>
                    <p:nvPr/>
                  </p:nvSpPr>
                  <p:spPr>
                    <a:xfrm rot="5400000">
                      <a:off x="4648200" y="1827213"/>
                      <a:ext cx="2827339" cy="5573712"/>
                    </a:xfrm>
                    <a:prstGeom prst="cube">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nvGrpSpPr>
                    <p:cNvPr id="29" name="Group 2075">
                      <a:extLst>
                        <a:ext uri="{FF2B5EF4-FFF2-40B4-BE49-F238E27FC236}">
                          <a16:creationId xmlns:a16="http://schemas.microsoft.com/office/drawing/2014/main" id="{AFD67624-D393-574F-B9AF-2408B612FE61}"/>
                        </a:ext>
                      </a:extLst>
                    </p:cNvPr>
                    <p:cNvGrpSpPr>
                      <a:grpSpLocks/>
                    </p:cNvGrpSpPr>
                    <p:nvPr/>
                  </p:nvGrpSpPr>
                  <p:grpSpPr bwMode="auto">
                    <a:xfrm>
                      <a:off x="3617915" y="3371850"/>
                      <a:ext cx="3783013" cy="1757363"/>
                      <a:chOff x="3456348" y="3352800"/>
                      <a:chExt cx="4017602" cy="1866802"/>
                    </a:xfrm>
                  </p:grpSpPr>
                  <p:pic>
                    <p:nvPicPr>
                      <p:cNvPr id="30" name="Picture 5">
                        <a:extLst>
                          <a:ext uri="{FF2B5EF4-FFF2-40B4-BE49-F238E27FC236}">
                            <a16:creationId xmlns:a16="http://schemas.microsoft.com/office/drawing/2014/main" id="{91E16E79-D9B0-EE49-9BB7-708D0395F5D1}"/>
                          </a:ext>
                        </a:extLst>
                      </p:cNvPr>
                      <p:cNvPicPr>
                        <a:picLocks noChangeAspect="1" noChangeArrowheads="1"/>
                      </p:cNvPicPr>
                      <p:nvPr/>
                    </p:nvPicPr>
                    <p:blipFill>
                      <a:blip r:embed="rId3"/>
                      <a:srcRect/>
                      <a:stretch>
                        <a:fillRect/>
                      </a:stretch>
                    </p:blipFill>
                    <p:spPr bwMode="auto">
                      <a:xfrm>
                        <a:off x="4109570" y="3353975"/>
                        <a:ext cx="1072030" cy="1141824"/>
                      </a:xfrm>
                      <a:prstGeom prst="rect">
                        <a:avLst/>
                      </a:prstGeom>
                      <a:noFill/>
                      <a:ln w="9525">
                        <a:noFill/>
                        <a:miter lim="800000"/>
                        <a:headEnd/>
                        <a:tailEnd/>
                      </a:ln>
                    </p:spPr>
                  </p:pic>
                  <p:pic>
                    <p:nvPicPr>
                      <p:cNvPr id="31" name="Picture 6">
                        <a:extLst>
                          <a:ext uri="{FF2B5EF4-FFF2-40B4-BE49-F238E27FC236}">
                            <a16:creationId xmlns:a16="http://schemas.microsoft.com/office/drawing/2014/main" id="{497D33BF-8273-F047-9C7E-22D4505D3AC1}"/>
                          </a:ext>
                        </a:extLst>
                      </p:cNvPr>
                      <p:cNvPicPr>
                        <a:picLocks noChangeAspect="1" noChangeArrowheads="1"/>
                      </p:cNvPicPr>
                      <p:nvPr/>
                    </p:nvPicPr>
                    <p:blipFill>
                      <a:blip r:embed="rId4"/>
                      <a:srcRect/>
                      <a:stretch>
                        <a:fillRect/>
                      </a:stretch>
                    </p:blipFill>
                    <p:spPr bwMode="auto">
                      <a:xfrm>
                        <a:off x="6400800" y="3352800"/>
                        <a:ext cx="1073150" cy="1139825"/>
                      </a:xfrm>
                      <a:prstGeom prst="rect">
                        <a:avLst/>
                      </a:prstGeom>
                      <a:noFill/>
                      <a:ln w="9525">
                        <a:noFill/>
                        <a:miter lim="800000"/>
                        <a:headEnd/>
                        <a:tailEnd/>
                      </a:ln>
                    </p:spPr>
                  </p:pic>
                  <p:pic>
                    <p:nvPicPr>
                      <p:cNvPr id="32" name="Picture 7">
                        <a:extLst>
                          <a:ext uri="{FF2B5EF4-FFF2-40B4-BE49-F238E27FC236}">
                            <a16:creationId xmlns:a16="http://schemas.microsoft.com/office/drawing/2014/main" id="{560EA60D-F5E7-8743-B824-3A26A775A3DD}"/>
                          </a:ext>
                        </a:extLst>
                      </p:cNvPr>
                      <p:cNvPicPr>
                        <a:picLocks noChangeAspect="1" noChangeArrowheads="1"/>
                      </p:cNvPicPr>
                      <p:nvPr/>
                    </p:nvPicPr>
                    <p:blipFill>
                      <a:blip r:embed="rId5"/>
                      <a:srcRect/>
                      <a:stretch>
                        <a:fillRect/>
                      </a:stretch>
                    </p:blipFill>
                    <p:spPr bwMode="auto">
                      <a:xfrm>
                        <a:off x="3456348" y="4976715"/>
                        <a:ext cx="161630" cy="242887"/>
                      </a:xfrm>
                      <a:prstGeom prst="rect">
                        <a:avLst/>
                      </a:prstGeom>
                      <a:noFill/>
                      <a:ln w="9525">
                        <a:noFill/>
                        <a:miter lim="800000"/>
                        <a:headEnd/>
                        <a:tailEnd/>
                      </a:ln>
                    </p:spPr>
                  </p:pic>
                </p:grpSp>
              </p:grpSp>
              <p:pic>
                <p:nvPicPr>
                  <p:cNvPr id="25" name="Picture 3">
                    <a:extLst>
                      <a:ext uri="{FF2B5EF4-FFF2-40B4-BE49-F238E27FC236}">
                        <a16:creationId xmlns:a16="http://schemas.microsoft.com/office/drawing/2014/main" id="{79D32F26-B59B-B14C-8093-F7FAABC33CB8}"/>
                      </a:ext>
                    </a:extLst>
                  </p:cNvPr>
                  <p:cNvPicPr>
                    <a:picLocks noChangeAspect="1" noChangeArrowheads="1"/>
                  </p:cNvPicPr>
                  <p:nvPr/>
                </p:nvPicPr>
                <p:blipFill rotWithShape="1">
                  <a:blip r:embed="rId6"/>
                  <a:srcRect t="14014" b="17544"/>
                  <a:stretch/>
                </p:blipFill>
                <p:spPr bwMode="auto">
                  <a:xfrm>
                    <a:off x="6018213" y="4491515"/>
                    <a:ext cx="1744662" cy="1194116"/>
                  </a:xfrm>
                  <a:prstGeom prst="rect">
                    <a:avLst/>
                  </a:prstGeom>
                  <a:noFill/>
                  <a:ln w="9525">
                    <a:noFill/>
                    <a:miter lim="800000"/>
                    <a:headEnd/>
                    <a:tailEnd/>
                  </a:ln>
                </p:spPr>
              </p:pic>
              <p:pic>
                <p:nvPicPr>
                  <p:cNvPr id="26" name="Picture 4">
                    <a:extLst>
                      <a:ext uri="{FF2B5EF4-FFF2-40B4-BE49-F238E27FC236}">
                        <a16:creationId xmlns:a16="http://schemas.microsoft.com/office/drawing/2014/main" id="{FA22DE49-6F9D-C141-A4FD-36B676B72EB0}"/>
                      </a:ext>
                    </a:extLst>
                  </p:cNvPr>
                  <p:cNvPicPr>
                    <a:picLocks noChangeAspect="1" noChangeArrowheads="1"/>
                  </p:cNvPicPr>
                  <p:nvPr/>
                </p:nvPicPr>
                <p:blipFill rotWithShape="1">
                  <a:blip r:embed="rId7"/>
                  <a:srcRect t="24450" b="14539"/>
                  <a:stretch/>
                </p:blipFill>
                <p:spPr bwMode="auto">
                  <a:xfrm>
                    <a:off x="3846644" y="4281670"/>
                    <a:ext cx="1981200" cy="1237789"/>
                  </a:xfrm>
                  <a:prstGeom prst="rect">
                    <a:avLst/>
                  </a:prstGeom>
                  <a:solidFill>
                    <a:schemeClr val="bg1"/>
                  </a:solidFill>
                  <a:ln w="9525">
                    <a:noFill/>
                    <a:miter lim="800000"/>
                    <a:headEnd/>
                    <a:tailEnd/>
                  </a:ln>
                </p:spPr>
              </p:pic>
              <p:sp>
                <p:nvSpPr>
                  <p:cNvPr id="27" name="Parallelogram 26">
                    <a:extLst>
                      <a:ext uri="{FF2B5EF4-FFF2-40B4-BE49-F238E27FC236}">
                        <a16:creationId xmlns:a16="http://schemas.microsoft.com/office/drawing/2014/main" id="{32C9BBE8-D100-4443-94EF-D718D492B2E1}"/>
                      </a:ext>
                    </a:extLst>
                  </p:cNvPr>
                  <p:cNvSpPr/>
                  <p:nvPr/>
                </p:nvSpPr>
                <p:spPr>
                  <a:xfrm flipH="1">
                    <a:off x="3275014" y="5325154"/>
                    <a:ext cx="5606410" cy="687822"/>
                  </a:xfrm>
                  <a:prstGeom prst="parallelogram">
                    <a:avLst>
                      <a:gd name="adj" fmla="val 103179"/>
                    </a:avLst>
                  </a:prstGeom>
                  <a:blipFill dpi="0" rotWithShape="1">
                    <a:blip r:embed="rId8">
                      <a:alphaModFix amt="50000"/>
                    </a:blip>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grpSp>
          <p:cxnSp>
            <p:nvCxnSpPr>
              <p:cNvPr id="15" name="Straight Connector 14">
                <a:extLst>
                  <a:ext uri="{FF2B5EF4-FFF2-40B4-BE49-F238E27FC236}">
                    <a16:creationId xmlns:a16="http://schemas.microsoft.com/office/drawing/2014/main" id="{20B5AE40-DF02-1745-AF95-A93871A7CDCF}"/>
                  </a:ext>
                </a:extLst>
              </p:cNvPr>
              <p:cNvCxnSpPr/>
              <p:nvPr/>
            </p:nvCxnSpPr>
            <p:spPr>
              <a:xfrm>
                <a:off x="5410796" y="5071021"/>
                <a:ext cx="1309817" cy="0"/>
              </a:xfrm>
              <a:prstGeom prst="line">
                <a:avLst/>
              </a:prstGeom>
              <a:ln w="28575">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B3D69FE8-2EE0-EC45-A4FA-980C21215D23}"/>
                  </a:ext>
                </a:extLst>
              </p:cNvPr>
              <p:cNvCxnSpPr/>
              <p:nvPr/>
            </p:nvCxnSpPr>
            <p:spPr>
              <a:xfrm>
                <a:off x="5227390" y="5071021"/>
                <a:ext cx="114002" cy="0"/>
              </a:xfrm>
              <a:prstGeom prst="line">
                <a:avLst/>
              </a:prstGeom>
              <a:ln w="28575">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22244EF3-A099-3449-BEE5-DEC3462DCCF0}"/>
                  </a:ext>
                </a:extLst>
              </p:cNvPr>
              <p:cNvCxnSpPr/>
              <p:nvPr/>
            </p:nvCxnSpPr>
            <p:spPr>
              <a:xfrm>
                <a:off x="4910719" y="5071021"/>
                <a:ext cx="290721" cy="0"/>
              </a:xfrm>
              <a:prstGeom prst="line">
                <a:avLst/>
              </a:prstGeom>
              <a:ln w="28575">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6D4C9513-B35B-3C49-B3C0-6A2C18EB941C}"/>
                  </a:ext>
                </a:extLst>
              </p:cNvPr>
              <p:cNvCxnSpPr/>
              <p:nvPr/>
            </p:nvCxnSpPr>
            <p:spPr>
              <a:xfrm>
                <a:off x="4537125" y="5071021"/>
                <a:ext cx="163454" cy="0"/>
              </a:xfrm>
              <a:prstGeom prst="line">
                <a:avLst/>
              </a:prstGeom>
              <a:ln w="28575">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F3BB69AC-B8C2-864B-80E7-429139EDC93B}"/>
                  </a:ext>
                </a:extLst>
              </p:cNvPr>
              <p:cNvCxnSpPr/>
              <p:nvPr/>
            </p:nvCxnSpPr>
            <p:spPr>
              <a:xfrm>
                <a:off x="3828209" y="5061748"/>
                <a:ext cx="163454" cy="0"/>
              </a:xfrm>
              <a:prstGeom prst="line">
                <a:avLst/>
              </a:prstGeom>
              <a:ln w="28575">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5BE63C19-1453-7E41-B5C5-DD8BE9EFACB1}"/>
                  </a:ext>
                </a:extLst>
              </p:cNvPr>
              <p:cNvCxnSpPr/>
              <p:nvPr/>
            </p:nvCxnSpPr>
            <p:spPr>
              <a:xfrm>
                <a:off x="6793670" y="5081123"/>
                <a:ext cx="409639" cy="0"/>
              </a:xfrm>
              <a:prstGeom prst="line">
                <a:avLst/>
              </a:prstGeom>
              <a:ln w="28575">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5B4C26F7-432A-2C41-8503-050D03D53AE0}"/>
                  </a:ext>
                </a:extLst>
              </p:cNvPr>
              <p:cNvCxnSpPr/>
              <p:nvPr/>
            </p:nvCxnSpPr>
            <p:spPr>
              <a:xfrm>
                <a:off x="7666722" y="5061748"/>
                <a:ext cx="163454" cy="0"/>
              </a:xfrm>
              <a:prstGeom prst="line">
                <a:avLst/>
              </a:prstGeom>
              <a:ln w="28575">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grpSp>
      </p:grpSp>
    </p:spTree>
    <p:extLst>
      <p:ext uri="{BB962C8B-B14F-4D97-AF65-F5344CB8AC3E}">
        <p14:creationId xmlns:p14="http://schemas.microsoft.com/office/powerpoint/2010/main" val="262769405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a:extLst>
            <a:ext uri="{FF2B5EF4-FFF2-40B4-BE49-F238E27FC236}">
              <a16:creationId xmlns:a16="http://schemas.microsoft.com/office/drawing/2014/main" id="{EC9F56FD-BAE4-5224-A259-99DAC5FF6D8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D8AE3F8-F575-BDEC-14B9-6FC04932D92F}"/>
              </a:ext>
            </a:extLst>
          </p:cNvPr>
          <p:cNvSpPr>
            <a:spLocks noGrp="1"/>
          </p:cNvSpPr>
          <p:nvPr>
            <p:ph type="title"/>
          </p:nvPr>
        </p:nvSpPr>
        <p:spPr>
          <a:xfrm>
            <a:off x="323088" y="457200"/>
            <a:ext cx="8610600" cy="914400"/>
          </a:xfrm>
        </p:spPr>
        <p:txBody>
          <a:bodyPr/>
          <a:lstStyle/>
          <a:p>
            <a:pPr algn="ctr"/>
            <a:r>
              <a:rPr lang="en-US" sz="3200" b="1" dirty="0"/>
              <a:t>Harry Truman, clement Attlee, and </a:t>
            </a:r>
            <a:r>
              <a:rPr lang="en-US" sz="3200" b="1" dirty="0" err="1"/>
              <a:t>mckenzie</a:t>
            </a:r>
            <a:r>
              <a:rPr lang="en-US" sz="3200" b="1" dirty="0"/>
              <a:t> king endorsed this view 11/15/1945</a:t>
            </a:r>
            <a:endParaRPr lang="en-US" dirty="0"/>
          </a:p>
        </p:txBody>
      </p:sp>
      <p:pic>
        <p:nvPicPr>
          <p:cNvPr id="1026" name="Picture 2">
            <a:extLst>
              <a:ext uri="{FF2B5EF4-FFF2-40B4-BE49-F238E27FC236}">
                <a16:creationId xmlns:a16="http://schemas.microsoft.com/office/drawing/2014/main" id="{5200CC86-358E-A421-8DB0-2944E97EC7C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057400"/>
            <a:ext cx="3770745" cy="241023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extBox 5">
            <a:extLst>
              <a:ext uri="{FF2B5EF4-FFF2-40B4-BE49-F238E27FC236}">
                <a16:creationId xmlns:a16="http://schemas.microsoft.com/office/drawing/2014/main" id="{FF3CEBF9-E0DB-5D1F-5067-3976EA78C2DA}"/>
              </a:ext>
            </a:extLst>
          </p:cNvPr>
          <p:cNvSpPr txBox="1"/>
          <p:nvPr/>
        </p:nvSpPr>
        <p:spPr>
          <a:xfrm>
            <a:off x="4273573" y="1919183"/>
            <a:ext cx="4544291" cy="2554545"/>
          </a:xfrm>
          <a:prstGeom prst="rect">
            <a:avLst/>
          </a:prstGeom>
          <a:noFill/>
        </p:spPr>
        <p:txBody>
          <a:bodyPr wrap="square" rtlCol="0">
            <a:spAutoFit/>
          </a:bodyPr>
          <a:lstStyle/>
          <a:p>
            <a:pPr algn="l"/>
            <a:r>
              <a:rPr lang="en-US" sz="2000" b="1"/>
              <a:t>Statement emphasized that there was no defense against nuclear weapons and that the salvation of civilization required the international control of nuclear energy so that the useful civilian applications could be shared without risk of military diversion</a:t>
            </a:r>
          </a:p>
        </p:txBody>
      </p:sp>
    </p:spTree>
    <p:extLst>
      <p:ext uri="{BB962C8B-B14F-4D97-AF65-F5344CB8AC3E}">
        <p14:creationId xmlns:p14="http://schemas.microsoft.com/office/powerpoint/2010/main" val="141738535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idx="1"/>
          </p:nvPr>
        </p:nvSpPr>
        <p:spPr>
          <a:xfrm>
            <a:off x="197206" y="274638"/>
            <a:ext cx="4040188" cy="1020762"/>
          </a:xfrm>
        </p:spPr>
        <p:txBody>
          <a:bodyPr>
            <a:noAutofit/>
          </a:bodyPr>
          <a:lstStyle/>
          <a:p>
            <a:pPr algn="ctr"/>
            <a:r>
              <a:rPr lang="en-US" sz="3200" b="1"/>
              <a:t>Dean Acheson</a:t>
            </a:r>
          </a:p>
        </p:txBody>
      </p:sp>
      <p:sp>
        <p:nvSpPr>
          <p:cNvPr id="9" name="Text Placeholder 8"/>
          <p:cNvSpPr>
            <a:spLocks noGrp="1"/>
          </p:cNvSpPr>
          <p:nvPr>
            <p:ph type="body" sz="quarter" idx="3"/>
          </p:nvPr>
        </p:nvSpPr>
        <p:spPr>
          <a:xfrm>
            <a:off x="4833187" y="274638"/>
            <a:ext cx="4041775" cy="1020762"/>
          </a:xfrm>
        </p:spPr>
        <p:txBody>
          <a:bodyPr>
            <a:noAutofit/>
          </a:bodyPr>
          <a:lstStyle/>
          <a:p>
            <a:pPr algn="ctr"/>
            <a:r>
              <a:rPr lang="en-US" sz="3200" b="1"/>
              <a:t>David E. Lilienthal</a:t>
            </a:r>
          </a:p>
        </p:txBody>
      </p:sp>
      <p:pic>
        <p:nvPicPr>
          <p:cNvPr id="1031"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1637637"/>
            <a:ext cx="3469451" cy="4610763"/>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2" name="Picture 8"/>
          <p:cNvPicPr>
            <a:picLocks noChangeAspect="1" noChangeArrowheads="1"/>
          </p:cNvPicPr>
          <p:nvPr/>
        </p:nvPicPr>
        <p:blipFill rotWithShape="1">
          <a:blip r:embed="rId4">
            <a:extLst>
              <a:ext uri="{28A0092B-C50C-407E-A947-70E740481C1C}">
                <a14:useLocalDpi xmlns:a14="http://schemas.microsoft.com/office/drawing/2010/main" val="0"/>
              </a:ext>
            </a:extLst>
          </a:blip>
          <a:srcRect/>
          <a:stretch/>
        </p:blipFill>
        <p:spPr bwMode="auto">
          <a:xfrm>
            <a:off x="5111394" y="1613753"/>
            <a:ext cx="3485363" cy="4634647"/>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4872875" y="1253213"/>
            <a:ext cx="3962400" cy="369332"/>
          </a:xfrm>
          <a:prstGeom prst="rect">
            <a:avLst/>
          </a:prstGeom>
          <a:noFill/>
        </p:spPr>
        <p:txBody>
          <a:bodyPr wrap="square" rtlCol="0">
            <a:spAutoFit/>
          </a:bodyPr>
          <a:lstStyle/>
          <a:p>
            <a:pPr algn="ctr"/>
            <a:r>
              <a:rPr lang="en-US"/>
              <a:t>Chairman Tennessee Valley Authority</a:t>
            </a:r>
          </a:p>
        </p:txBody>
      </p:sp>
      <p:sp>
        <p:nvSpPr>
          <p:cNvPr id="8" name="TextBox 7"/>
          <p:cNvSpPr txBox="1"/>
          <p:nvPr/>
        </p:nvSpPr>
        <p:spPr>
          <a:xfrm>
            <a:off x="210725" y="1244421"/>
            <a:ext cx="3962400" cy="369332"/>
          </a:xfrm>
          <a:prstGeom prst="rect">
            <a:avLst/>
          </a:prstGeom>
          <a:noFill/>
        </p:spPr>
        <p:txBody>
          <a:bodyPr wrap="square" rtlCol="0">
            <a:spAutoFit/>
          </a:bodyPr>
          <a:lstStyle/>
          <a:p>
            <a:pPr algn="ctr"/>
            <a:r>
              <a:rPr lang="en-US"/>
              <a:t>Undersecretary of State</a:t>
            </a:r>
          </a:p>
        </p:txBody>
      </p:sp>
    </p:spTree>
    <p:extLst>
      <p:ext uri="{BB962C8B-B14F-4D97-AF65-F5344CB8AC3E}">
        <p14:creationId xmlns:p14="http://schemas.microsoft.com/office/powerpoint/2010/main" val="849999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00"/>
            <a:ext cx="8610600" cy="990600"/>
          </a:xfrm>
        </p:spPr>
        <p:txBody>
          <a:bodyPr/>
          <a:lstStyle/>
          <a:p>
            <a:pPr algn="ctr"/>
            <a:r>
              <a:rPr lang="en-US" sz="3200" b="1" dirty="0"/>
              <a:t>J. Robert Oppenheimer: key author, </a:t>
            </a:r>
            <a:r>
              <a:rPr lang="en-US" sz="3200" b="1" dirty="0" err="1"/>
              <a:t>acheson-lilienthal</a:t>
            </a:r>
            <a:r>
              <a:rPr lang="en-US" sz="3200" b="1" dirty="0"/>
              <a:t> report</a:t>
            </a:r>
            <a:endParaRPr lang="en-US" dirty="0"/>
          </a:p>
        </p:txBody>
      </p:sp>
      <p:pic>
        <p:nvPicPr>
          <p:cNvPr id="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67000" y="1447800"/>
            <a:ext cx="3859213" cy="4945063"/>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1142525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7CE158-237C-7B48-87C6-53CF8B5EF4B6}"/>
              </a:ext>
            </a:extLst>
          </p:cNvPr>
          <p:cNvSpPr>
            <a:spLocks noGrp="1"/>
          </p:cNvSpPr>
          <p:nvPr>
            <p:ph type="title"/>
          </p:nvPr>
        </p:nvSpPr>
        <p:spPr>
          <a:xfrm>
            <a:off x="0" y="438150"/>
            <a:ext cx="9145323" cy="1022206"/>
          </a:xfrm>
        </p:spPr>
        <p:txBody>
          <a:bodyPr/>
          <a:lstStyle/>
          <a:p>
            <a:pPr algn="ctr"/>
            <a:r>
              <a:rPr lang="en-US" sz="3200" b="1"/>
              <a:t>Acheson-Lilienthal premises Mirrored those of Scientists Movement</a:t>
            </a:r>
            <a:endParaRPr lang="en-US"/>
          </a:p>
        </p:txBody>
      </p:sp>
      <p:sp>
        <p:nvSpPr>
          <p:cNvPr id="3" name="Content Placeholder 2">
            <a:extLst>
              <a:ext uri="{FF2B5EF4-FFF2-40B4-BE49-F238E27FC236}">
                <a16:creationId xmlns:a16="http://schemas.microsoft.com/office/drawing/2014/main" id="{6B5CCB57-F576-774B-8BB6-A57EF821F23A}"/>
              </a:ext>
            </a:extLst>
          </p:cNvPr>
          <p:cNvSpPr>
            <a:spLocks noGrp="1"/>
          </p:cNvSpPr>
          <p:nvPr>
            <p:ph idx="1"/>
          </p:nvPr>
        </p:nvSpPr>
        <p:spPr>
          <a:xfrm>
            <a:off x="219364" y="1810802"/>
            <a:ext cx="8705272" cy="3579849"/>
          </a:xfrm>
        </p:spPr>
        <p:txBody>
          <a:bodyPr>
            <a:noAutofit/>
          </a:bodyPr>
          <a:lstStyle/>
          <a:p>
            <a:r>
              <a:rPr lang="en-US" sz="2000"/>
              <a:t>Atomic weapons were revolutionary “particularly as weapons of strategic bombardment aimed at the destruction of enemy cities and the eradication of their populations”</a:t>
            </a:r>
          </a:p>
          <a:p>
            <a:endParaRPr lang="en-US" sz="800"/>
          </a:p>
          <a:p>
            <a:r>
              <a:rPr lang="en-US" sz="2000"/>
              <a:t>“There can be no adequate military defense against atomic weapons”</a:t>
            </a:r>
          </a:p>
          <a:p>
            <a:endParaRPr lang="en-US" sz="800"/>
          </a:p>
          <a:p>
            <a:r>
              <a:rPr lang="en-US" sz="2000"/>
              <a:t>The uncontrolled development of nuclear energy “would not only intensify the ferocity of warfare, but might directly contribute to the outbreak of war</a:t>
            </a:r>
            <a:r>
              <a:rPr lang="en-US" sz="2000" b="0"/>
              <a:t>.”</a:t>
            </a:r>
          </a:p>
          <a:p>
            <a:endParaRPr lang="en-US" sz="800" b="0"/>
          </a:p>
          <a:p>
            <a:r>
              <a:rPr lang="en-US" sz="2000"/>
              <a:t>Only international ownership of dangerous nuclear facilities and materials with controls over all nuclear activities, and intrusive inspections to assure the Soviets did not have or was getting the bomb followed by U.S. nuclear disarmament could avert the annihilation of civilization</a:t>
            </a:r>
          </a:p>
        </p:txBody>
      </p:sp>
    </p:spTree>
    <p:extLst>
      <p:ext uri="{BB962C8B-B14F-4D97-AF65-F5344CB8AC3E}">
        <p14:creationId xmlns:p14="http://schemas.microsoft.com/office/powerpoint/2010/main" val="271644945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1233" y="458124"/>
            <a:ext cx="8244840" cy="548640"/>
          </a:xfrm>
        </p:spPr>
        <p:txBody>
          <a:bodyPr/>
          <a:lstStyle/>
          <a:p>
            <a:pPr algn="ctr"/>
            <a:r>
              <a:rPr lang="en-US" sz="3200" b="1"/>
              <a:t>Acheson-Lilienthal Report’s key concepts were radical</a:t>
            </a:r>
            <a:endParaRPr lang="en-US"/>
          </a:p>
        </p:txBody>
      </p:sp>
      <p:sp>
        <p:nvSpPr>
          <p:cNvPr id="3" name="Content Placeholder 2"/>
          <p:cNvSpPr>
            <a:spLocks noGrp="1"/>
          </p:cNvSpPr>
          <p:nvPr>
            <p:ph idx="1"/>
          </p:nvPr>
        </p:nvSpPr>
        <p:spPr>
          <a:xfrm>
            <a:off x="511233" y="1590675"/>
            <a:ext cx="5815965" cy="4532349"/>
          </a:xfrm>
        </p:spPr>
        <p:txBody>
          <a:bodyPr vert="horz" lIns="91440" tIns="45720" rIns="91440" bIns="45720" rtlCol="0" anchor="t">
            <a:normAutofit fontScale="85000" lnSpcReduction="20000"/>
          </a:bodyPr>
          <a:lstStyle/>
          <a:p>
            <a:pPr>
              <a:buFont typeface="Arial" panose="020B0604020202020204" pitchFamily="34" charset="0"/>
              <a:buChar char="•"/>
            </a:pPr>
            <a:r>
              <a:rPr lang="en-US" sz="2200"/>
              <a:t>There’s a distinction between “safe” and “dangerous” nuclear activities.</a:t>
            </a:r>
          </a:p>
          <a:p>
            <a:pPr>
              <a:buFont typeface="Arial" panose="020B0604020202020204" pitchFamily="34" charset="0"/>
              <a:buChar char="•"/>
            </a:pPr>
            <a:endParaRPr lang="en-US" sz="600"/>
          </a:p>
          <a:p>
            <a:pPr>
              <a:buFont typeface="Arial" panose="020B0604020202020204" pitchFamily="34" charset="0"/>
              <a:buChar char="•"/>
            </a:pPr>
            <a:r>
              <a:rPr lang="en-US" sz="2200"/>
              <a:t>Uranium and plutonium can be denatured– rendered useless to make bombs.</a:t>
            </a:r>
          </a:p>
          <a:p>
            <a:pPr>
              <a:buFont typeface="Arial" panose="020B0604020202020204" pitchFamily="34" charset="0"/>
              <a:buChar char="•"/>
            </a:pPr>
            <a:endParaRPr lang="en-US" sz="600"/>
          </a:p>
          <a:p>
            <a:pPr>
              <a:buFont typeface="Arial" panose="020B0604020202020204" pitchFamily="34" charset="0"/>
              <a:buChar char="•"/>
            </a:pPr>
            <a:r>
              <a:rPr lang="en-US" sz="2200"/>
              <a:t>Inspections alone are insufficient to prevent military diversions.</a:t>
            </a:r>
          </a:p>
          <a:p>
            <a:pPr>
              <a:buFont typeface="Arial" panose="020B0604020202020204" pitchFamily="34" charset="0"/>
              <a:buChar char="•"/>
            </a:pPr>
            <a:endParaRPr lang="en-US" sz="600"/>
          </a:p>
          <a:p>
            <a:pPr>
              <a:lnSpc>
                <a:spcPct val="120000"/>
              </a:lnSpc>
              <a:buFont typeface="Arial" panose="020B0604020202020204" pitchFamily="34" charset="0"/>
              <a:buChar char="•"/>
            </a:pPr>
            <a:r>
              <a:rPr lang="en-US" sz="2200"/>
              <a:t>Timely warning is essential to prevent such diversions.</a:t>
            </a:r>
            <a:endParaRPr lang="en-US" sz="600">
              <a:cs typeface="Arial"/>
            </a:endParaRPr>
          </a:p>
          <a:p>
            <a:pPr>
              <a:lnSpc>
                <a:spcPct val="120000"/>
              </a:lnSpc>
              <a:buFont typeface="Arial" panose="020B0604020202020204" pitchFamily="34" charset="0"/>
              <a:buChar char="•"/>
            </a:pPr>
            <a:r>
              <a:rPr lang="en-US" sz="2200"/>
              <a:t>Economic market signals should be relied on to pace nuclear power development.</a:t>
            </a:r>
            <a:endParaRPr lang="en-US" sz="600">
              <a:cs typeface="Arial"/>
            </a:endParaRPr>
          </a:p>
          <a:p>
            <a:pPr>
              <a:lnSpc>
                <a:spcPct val="120000"/>
              </a:lnSpc>
              <a:buFont typeface="Arial" panose="020B0604020202020204" pitchFamily="34" charset="0"/>
              <a:buChar char="•"/>
            </a:pPr>
            <a:r>
              <a:rPr lang="en-US" sz="2200"/>
              <a:t>The geographic dispersion of dangerous nuclear facilities could be relied upon to deter “atomic war.”</a:t>
            </a:r>
            <a:endParaRPr lang="en-US" sz="2200">
              <a:cs typeface="Arial"/>
            </a:endParaRPr>
          </a:p>
          <a:p>
            <a:pPr>
              <a:buFont typeface="Arial" panose="020B0604020202020204" pitchFamily="34" charset="0"/>
              <a:buChar char="•"/>
            </a:pPr>
            <a:endParaRPr lang="en-US"/>
          </a:p>
        </p:txBody>
      </p:sp>
      <p:pic>
        <p:nvPicPr>
          <p:cNvPr id="4" name="Picture 3" descr="A close-up of a stamp&#10;&#10;AI-generated content may be incorrect.">
            <a:extLst>
              <a:ext uri="{FF2B5EF4-FFF2-40B4-BE49-F238E27FC236}">
                <a16:creationId xmlns:a16="http://schemas.microsoft.com/office/drawing/2014/main" id="{D9154547-44AD-59E6-DA49-414DD60F39F5}"/>
              </a:ext>
            </a:extLst>
          </p:cNvPr>
          <p:cNvPicPr>
            <a:picLocks noChangeAspect="1"/>
          </p:cNvPicPr>
          <p:nvPr/>
        </p:nvPicPr>
        <p:blipFill>
          <a:blip r:embed="rId2"/>
          <a:stretch>
            <a:fillRect/>
          </a:stretch>
        </p:blipFill>
        <p:spPr>
          <a:xfrm>
            <a:off x="6438900" y="1590675"/>
            <a:ext cx="2533650" cy="3781425"/>
          </a:xfrm>
          <a:prstGeom prst="rect">
            <a:avLst/>
          </a:prstGeom>
        </p:spPr>
      </p:pic>
    </p:spTree>
    <p:extLst>
      <p:ext uri="{BB962C8B-B14F-4D97-AF65-F5344CB8AC3E}">
        <p14:creationId xmlns:p14="http://schemas.microsoft.com/office/powerpoint/2010/main" val="192885515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2953CA-6C1C-3E45-ACEF-AC9AD2BE4FD7}"/>
              </a:ext>
            </a:extLst>
          </p:cNvPr>
          <p:cNvSpPr>
            <a:spLocks noGrp="1"/>
          </p:cNvSpPr>
          <p:nvPr>
            <p:ph type="title"/>
          </p:nvPr>
        </p:nvSpPr>
        <p:spPr>
          <a:xfrm>
            <a:off x="-4445" y="533400"/>
            <a:ext cx="9144000" cy="548640"/>
          </a:xfrm>
        </p:spPr>
        <p:txBody>
          <a:bodyPr/>
          <a:lstStyle/>
          <a:p>
            <a:pPr algn="ctr"/>
            <a:r>
              <a:rPr lang="en-US" sz="3200" b="1"/>
              <a:t>Concept 1: There’s a distinction between “safe” and “dangerous” nuclear activities</a:t>
            </a:r>
            <a:endParaRPr lang="en-US"/>
          </a:p>
        </p:txBody>
      </p:sp>
      <p:sp>
        <p:nvSpPr>
          <p:cNvPr id="3" name="Content Placeholder 2">
            <a:extLst>
              <a:ext uri="{FF2B5EF4-FFF2-40B4-BE49-F238E27FC236}">
                <a16:creationId xmlns:a16="http://schemas.microsoft.com/office/drawing/2014/main" id="{78415474-33C2-D94A-B6AD-AED555D48FBC}"/>
              </a:ext>
            </a:extLst>
          </p:cNvPr>
          <p:cNvSpPr>
            <a:spLocks noGrp="1"/>
          </p:cNvSpPr>
          <p:nvPr>
            <p:ph idx="1"/>
          </p:nvPr>
        </p:nvSpPr>
        <p:spPr>
          <a:xfrm>
            <a:off x="280035" y="1715365"/>
            <a:ext cx="8200124" cy="5039880"/>
          </a:xfrm>
        </p:spPr>
        <p:txBody>
          <a:bodyPr vert="horz" lIns="91440" tIns="45720" rIns="91440" bIns="45720" rtlCol="0" anchor="t">
            <a:normAutofit/>
          </a:bodyPr>
          <a:lstStyle/>
          <a:p>
            <a:r>
              <a:rPr lang="en-US" sz="2000"/>
              <a:t>“In our view, any activity is dangerous which offers a solution either in the actual fact of its physical installation, or by subtle alterations thereof, to one of the three major problems of making atomic weapons:</a:t>
            </a:r>
            <a:endParaRPr lang="en-US" sz="2000">
              <a:cs typeface="Arial"/>
            </a:endParaRPr>
          </a:p>
          <a:p>
            <a:endParaRPr lang="en-US" sz="2000">
              <a:cs typeface="Arial"/>
            </a:endParaRPr>
          </a:p>
          <a:p>
            <a:pPr marL="514350" indent="-514350">
              <a:buAutoNum type="romanUcPeriod"/>
            </a:pPr>
            <a:r>
              <a:rPr lang="en-US" sz="2000"/>
              <a:t>The provision of raw materials,</a:t>
            </a:r>
            <a:endParaRPr lang="en-US" sz="2000">
              <a:cs typeface="Arial"/>
            </a:endParaRPr>
          </a:p>
          <a:p>
            <a:pPr marL="514350" indent="-514350">
              <a:buAutoNum type="romanUcPeriod"/>
            </a:pPr>
            <a:r>
              <a:rPr lang="en-US" sz="2000"/>
              <a:t>The production in suitable quality and quantity of the fissionable materials plutonium and U 235, and</a:t>
            </a:r>
            <a:endParaRPr lang="en-US" sz="2000">
              <a:cs typeface="Arial"/>
            </a:endParaRPr>
          </a:p>
          <a:p>
            <a:pPr marL="514350" indent="-514350">
              <a:buAutoNum type="romanUcPeriod"/>
            </a:pPr>
            <a:r>
              <a:rPr lang="en-US" sz="2000"/>
              <a:t>The use of these materials for the making of atomic weapons”</a:t>
            </a:r>
            <a:endParaRPr lang="en-US" sz="2000">
              <a:cs typeface="Arial"/>
            </a:endParaRPr>
          </a:p>
        </p:txBody>
      </p:sp>
    </p:spTree>
    <p:extLst>
      <p:ext uri="{BB962C8B-B14F-4D97-AF65-F5344CB8AC3E}">
        <p14:creationId xmlns:p14="http://schemas.microsoft.com/office/powerpoint/2010/main" val="130038790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1485" y="304800"/>
            <a:ext cx="8305800" cy="762000"/>
          </a:xfrm>
        </p:spPr>
        <p:txBody>
          <a:bodyPr/>
          <a:lstStyle/>
          <a:p>
            <a:pPr algn="ctr"/>
            <a:r>
              <a:rPr lang="en-US" sz="3200" b="1"/>
              <a:t>Dangerous nuclear activities 1:   </a:t>
            </a:r>
            <a:r>
              <a:rPr lang="en-US"/>
              <a:t>Uranium and thorium Mining</a:t>
            </a:r>
            <a:endParaRPr lang="en-US" sz="2000" i="1">
              <a:cs typeface="Arial"/>
            </a:endParaRPr>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799" y="1333201"/>
            <a:ext cx="4114801" cy="2803208"/>
          </a:xfrm>
          <a:prstGeom prst="rect">
            <a:avLst/>
          </a:prstGeom>
          <a:noFill/>
          <a:ln w="12700">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2052"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24400" y="1295400"/>
            <a:ext cx="4267200" cy="2814320"/>
          </a:xfrm>
          <a:prstGeom prst="rect">
            <a:avLst/>
          </a:prstGeom>
          <a:noFill/>
          <a:ln w="12700">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230941160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p:cNvPicPr>
            <a:picLocks noGrp="1" noChangeAspect="1"/>
          </p:cNvPicPr>
          <p:nvPr>
            <p:ph idx="1"/>
          </p:nvPr>
        </p:nvPicPr>
        <p:blipFill rotWithShape="1">
          <a:blip r:embed="rId3">
            <a:extLst>
              <a:ext uri="{28A0092B-C50C-407E-A947-70E740481C1C}">
                <a14:useLocalDpi xmlns:a14="http://schemas.microsoft.com/office/drawing/2010/main" val="0"/>
              </a:ext>
            </a:extLst>
          </a:blip>
          <a:srcRect l="5818" r="11486" b="10919"/>
          <a:stretch/>
        </p:blipFill>
        <p:spPr>
          <a:xfrm>
            <a:off x="5638800" y="4081034"/>
            <a:ext cx="3175302" cy="2105882"/>
          </a:xfrm>
          <a:ln w="12700">
            <a:solidFill>
              <a:schemeClr val="tx1"/>
            </a:solidFill>
          </a:ln>
        </p:spPr>
      </p:pic>
      <p:sp>
        <p:nvSpPr>
          <p:cNvPr id="6" name="Title 1"/>
          <p:cNvSpPr>
            <a:spLocks noGrp="1"/>
          </p:cNvSpPr>
          <p:nvPr>
            <p:ph type="title"/>
          </p:nvPr>
        </p:nvSpPr>
        <p:spPr>
          <a:xfrm>
            <a:off x="400050" y="152400"/>
            <a:ext cx="8054340" cy="838200"/>
          </a:xfrm>
        </p:spPr>
        <p:txBody>
          <a:bodyPr/>
          <a:lstStyle/>
          <a:p>
            <a:pPr algn="ctr"/>
            <a:r>
              <a:rPr lang="en-US" sz="3200" b="1"/>
              <a:t>Dangerous nuclear activities 2:  </a:t>
            </a:r>
            <a:r>
              <a:rPr lang="en-US"/>
              <a:t>Nuclear Fuel Making </a:t>
            </a:r>
            <a:endParaRPr lang="en-US" sz="3200">
              <a:cs typeface="Arial"/>
            </a:endParaRPr>
          </a:p>
        </p:txBody>
      </p:sp>
      <p:pic>
        <p:nvPicPr>
          <p:cNvPr id="5122"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76450" y="4100084"/>
            <a:ext cx="3187398" cy="2124932"/>
          </a:xfrm>
          <a:prstGeom prst="rect">
            <a:avLst/>
          </a:prstGeom>
          <a:noFill/>
          <a:ln w="12700">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5123" name="Picture 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44636" y="4119134"/>
            <a:ext cx="1691928" cy="2124932"/>
          </a:xfrm>
          <a:prstGeom prst="rect">
            <a:avLst/>
          </a:prstGeom>
          <a:noFill/>
          <a:ln w="12700">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1027" name="Picture 3"/>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00050" y="1257300"/>
            <a:ext cx="3943501" cy="26105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029200" y="1146398"/>
            <a:ext cx="3433687" cy="270237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87838122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a:xfrm>
            <a:off x="342900" y="114300"/>
            <a:ext cx="8458200" cy="1386840"/>
          </a:xfrm>
        </p:spPr>
        <p:txBody>
          <a:bodyPr/>
          <a:lstStyle/>
          <a:p>
            <a:pPr algn="ctr"/>
            <a:r>
              <a:rPr lang="en-US" sz="3200" b="1"/>
              <a:t>Dangerous nuclear materials 3:  </a:t>
            </a:r>
            <a:r>
              <a:rPr lang="en-US"/>
              <a:t>Plutonium &amp; highly enriched uranium</a:t>
            </a:r>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67000" y="1600200"/>
            <a:ext cx="4114800" cy="5007870"/>
          </a:xfrm>
          <a:prstGeom prst="rect">
            <a:avLst/>
          </a:prstGeom>
          <a:noFill/>
          <a:ln w="12700">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329789082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34430"/>
            <a:ext cx="8534400" cy="1310640"/>
          </a:xfrm>
        </p:spPr>
        <p:txBody>
          <a:bodyPr/>
          <a:lstStyle/>
          <a:p>
            <a:pPr algn="ctr"/>
            <a:r>
              <a:rPr lang="en-US" sz="3200" b="1"/>
              <a:t>Dangerous nuclear activities 4:  </a:t>
            </a:r>
            <a:r>
              <a:rPr lang="en-US"/>
              <a:t>Reactors optimized To make weapons Plutonium</a:t>
            </a:r>
            <a:br>
              <a:rPr lang="en-US" sz="3200" b="1"/>
            </a:br>
            <a:endParaRPr lang="en-US" sz="2400" i="1">
              <a:cs typeface="Arial"/>
            </a:endParaRPr>
          </a:p>
        </p:txBody>
      </p:sp>
      <p:sp>
        <p:nvSpPr>
          <p:cNvPr id="4" name="Date Placeholder 3"/>
          <p:cNvSpPr>
            <a:spLocks noGrp="1"/>
          </p:cNvSpPr>
          <p:nvPr>
            <p:ph type="dt" sz="half" idx="10"/>
          </p:nvPr>
        </p:nvSpPr>
        <p:spPr/>
        <p:txBody>
          <a:bodyPr/>
          <a:lstStyle/>
          <a:p>
            <a:r>
              <a:rPr lang="en-US"/>
              <a:t>9/01/2016</a:t>
            </a:r>
          </a:p>
        </p:txBody>
      </p:sp>
      <p:pic>
        <p:nvPicPr>
          <p:cNvPr id="921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3356" y="1712623"/>
            <a:ext cx="2902524" cy="2164758"/>
          </a:xfrm>
          <a:prstGeom prst="rect">
            <a:avLst/>
          </a:prstGeom>
          <a:noFill/>
          <a:ln w="12700">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12" name="TextBox 11"/>
          <p:cNvSpPr txBox="1"/>
          <p:nvPr/>
        </p:nvSpPr>
        <p:spPr>
          <a:xfrm>
            <a:off x="381000" y="3846843"/>
            <a:ext cx="3940162" cy="707886"/>
          </a:xfrm>
          <a:prstGeom prst="rect">
            <a:avLst/>
          </a:prstGeom>
          <a:noFill/>
        </p:spPr>
        <p:txBody>
          <a:bodyPr wrap="square" rtlCol="0">
            <a:spAutoFit/>
          </a:bodyPr>
          <a:lstStyle/>
          <a:p>
            <a:r>
              <a:rPr lang="en-US" sz="2000" b="1"/>
              <a:t>Chalk River Heavy Water Reactor, Manhattan Project</a:t>
            </a:r>
          </a:p>
        </p:txBody>
      </p:sp>
      <p:pic>
        <p:nvPicPr>
          <p:cNvPr id="307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30712" y="1706900"/>
            <a:ext cx="3556600" cy="2328344"/>
          </a:xfrm>
          <a:prstGeom prst="rect">
            <a:avLst/>
          </a:prstGeom>
          <a:noFill/>
          <a:ln w="12700">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14" name="TextBox 13"/>
          <p:cNvSpPr txBox="1"/>
          <p:nvPr/>
        </p:nvSpPr>
        <p:spPr>
          <a:xfrm>
            <a:off x="3997394" y="4039276"/>
            <a:ext cx="4975156" cy="400110"/>
          </a:xfrm>
          <a:prstGeom prst="rect">
            <a:avLst/>
          </a:prstGeom>
          <a:noFill/>
        </p:spPr>
        <p:txBody>
          <a:bodyPr wrap="square" rtlCol="0">
            <a:spAutoFit/>
          </a:bodyPr>
          <a:lstStyle/>
          <a:p>
            <a:r>
              <a:rPr lang="en-US" sz="2000" b="1"/>
              <a:t>Super </a:t>
            </a:r>
            <a:r>
              <a:rPr lang="en-US" sz="2000" b="1" err="1"/>
              <a:t>Phenix</a:t>
            </a:r>
            <a:r>
              <a:rPr lang="en-US" sz="2000" b="1"/>
              <a:t>, Breeder Reactor,  France</a:t>
            </a:r>
          </a:p>
        </p:txBody>
      </p:sp>
      <p:pic>
        <p:nvPicPr>
          <p:cNvPr id="6" name="Picture 5">
            <a:extLst>
              <a:ext uri="{FF2B5EF4-FFF2-40B4-BE49-F238E27FC236}">
                <a16:creationId xmlns:a16="http://schemas.microsoft.com/office/drawing/2014/main" id="{553EA591-7782-C04F-AEDC-17434B341427}"/>
              </a:ext>
            </a:extLst>
          </p:cNvPr>
          <p:cNvPicPr>
            <a:picLocks noChangeAspect="1"/>
          </p:cNvPicPr>
          <p:nvPr/>
        </p:nvPicPr>
        <p:blipFill>
          <a:blip r:embed="rId5"/>
          <a:stretch>
            <a:fillRect/>
          </a:stretch>
        </p:blipFill>
        <p:spPr>
          <a:xfrm>
            <a:off x="381000" y="4608107"/>
            <a:ext cx="2831520" cy="2130719"/>
          </a:xfrm>
          <a:prstGeom prst="rect">
            <a:avLst/>
          </a:prstGeom>
          <a:ln>
            <a:solidFill>
              <a:schemeClr val="tx1"/>
            </a:solidFill>
          </a:ln>
        </p:spPr>
      </p:pic>
      <p:sp>
        <p:nvSpPr>
          <p:cNvPr id="7" name="TextBox 6">
            <a:extLst>
              <a:ext uri="{FF2B5EF4-FFF2-40B4-BE49-F238E27FC236}">
                <a16:creationId xmlns:a16="http://schemas.microsoft.com/office/drawing/2014/main" id="{13AD4211-5134-C34A-8663-0D3751A6E77A}"/>
              </a:ext>
            </a:extLst>
          </p:cNvPr>
          <p:cNvSpPr txBox="1"/>
          <p:nvPr/>
        </p:nvSpPr>
        <p:spPr>
          <a:xfrm>
            <a:off x="3565224" y="4959301"/>
            <a:ext cx="1941945" cy="1754326"/>
          </a:xfrm>
          <a:prstGeom prst="rect">
            <a:avLst/>
          </a:prstGeom>
          <a:noFill/>
        </p:spPr>
        <p:txBody>
          <a:bodyPr wrap="square" rtlCol="0">
            <a:spAutoFit/>
          </a:bodyPr>
          <a:lstStyle/>
          <a:p>
            <a:pPr algn="l"/>
            <a:r>
              <a:rPr lang="en-US" b="1"/>
              <a:t>Hanford, graphite- moderated military production reactor</a:t>
            </a:r>
          </a:p>
        </p:txBody>
      </p:sp>
    </p:spTree>
    <p:extLst>
      <p:ext uri="{BB962C8B-B14F-4D97-AF65-F5344CB8AC3E}">
        <p14:creationId xmlns:p14="http://schemas.microsoft.com/office/powerpoint/2010/main" val="47639129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75260"/>
            <a:ext cx="8382000" cy="1386840"/>
          </a:xfrm>
        </p:spPr>
        <p:txBody>
          <a:bodyPr/>
          <a:lstStyle/>
          <a:p>
            <a:pPr algn="ctr"/>
            <a:r>
              <a:rPr lang="en-US" sz="3200" b="1"/>
              <a:t>Dangerous nuclear activities 5:  </a:t>
            </a:r>
            <a:r>
              <a:rPr lang="en-US"/>
              <a:t>Research &amp; Development into Atomic Explosives</a:t>
            </a:r>
          </a:p>
        </p:txBody>
      </p:sp>
      <p:pic>
        <p:nvPicPr>
          <p:cNvPr id="7170"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23219" y="1760069"/>
            <a:ext cx="2067005" cy="2091388"/>
          </a:xfrm>
          <a:prstGeom prst="rect">
            <a:avLst/>
          </a:prstGeom>
          <a:noFill/>
          <a:ln w="12700">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7174"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9075" y="4025900"/>
            <a:ext cx="4142218" cy="2613025"/>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6"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45572" y="1943100"/>
            <a:ext cx="4158290" cy="3810000"/>
          </a:xfrm>
          <a:prstGeom prst="rect">
            <a:avLst/>
          </a:prstGeom>
          <a:noFill/>
          <a:ln w="12700">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259927130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304800"/>
            <a:ext cx="8686800" cy="1066800"/>
          </a:xfrm>
        </p:spPr>
        <p:txBody>
          <a:bodyPr/>
          <a:lstStyle/>
          <a:p>
            <a:pPr algn="ctr"/>
            <a:r>
              <a:rPr lang="en-US" sz="3200" b="1"/>
              <a:t>Safe nuclear activities 1: </a:t>
            </a:r>
            <a:br>
              <a:rPr lang="en-US" sz="3200" b="1"/>
            </a:br>
            <a:r>
              <a:rPr lang="en-US"/>
              <a:t>Small research reactors</a:t>
            </a:r>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66875" y="1981200"/>
            <a:ext cx="5810250" cy="4162425"/>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370715992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304800"/>
            <a:ext cx="8686800" cy="914400"/>
          </a:xfrm>
        </p:spPr>
        <p:txBody>
          <a:bodyPr/>
          <a:lstStyle/>
          <a:p>
            <a:pPr algn="ctr"/>
            <a:r>
              <a:rPr lang="en-US" sz="3200" b="1" dirty="0"/>
              <a:t>Safe nuclear materials 2:  </a:t>
            </a:r>
            <a:br>
              <a:rPr lang="en-US" sz="3200" b="1" dirty="0"/>
            </a:br>
            <a:r>
              <a:rPr lang="en-US" dirty="0"/>
              <a:t>“Denatured” Nuclear fuels</a:t>
            </a:r>
            <a:endParaRPr lang="en-US" sz="3200" dirty="0">
              <a:cs typeface="Arial"/>
            </a:endParaRPr>
          </a:p>
        </p:txBody>
      </p:sp>
      <p:pic>
        <p:nvPicPr>
          <p:cNvPr id="614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24200" y="1372992"/>
            <a:ext cx="3300049" cy="4986337"/>
          </a:xfrm>
          <a:prstGeom prst="rect">
            <a:avLst/>
          </a:prstGeom>
          <a:noFill/>
          <a:ln w="12700">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43583632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65760"/>
            <a:ext cx="8945363" cy="548640"/>
          </a:xfrm>
        </p:spPr>
        <p:txBody>
          <a:bodyPr/>
          <a:lstStyle/>
          <a:p>
            <a:pPr algn="ctr"/>
            <a:r>
              <a:rPr lang="en-US" sz="3200" b="1"/>
              <a:t>On 2nd thought, Not So Safe: Nuclear Power Plants</a:t>
            </a:r>
            <a:endParaRPr lang="en-US"/>
          </a:p>
        </p:txBody>
      </p:sp>
      <p:sp>
        <p:nvSpPr>
          <p:cNvPr id="5" name="Slide Number Placeholder 4"/>
          <p:cNvSpPr>
            <a:spLocks noGrp="1"/>
          </p:cNvSpPr>
          <p:nvPr>
            <p:ph type="sldNum" sz="quarter" idx="12"/>
          </p:nvPr>
        </p:nvSpPr>
        <p:spPr/>
        <p:txBody>
          <a:bodyPr/>
          <a:lstStyle/>
          <a:p>
            <a:fld id="{23001C71-59DB-461E-93C0-D4510A94F5F8}" type="slidenum">
              <a:rPr lang="en-US" smtClean="0"/>
              <a:pPr/>
              <a:t>27</a:t>
            </a:fld>
            <a:endParaRPr lang="en-US"/>
          </a:p>
        </p:txBody>
      </p:sp>
      <p:pic>
        <p:nvPicPr>
          <p:cNvPr id="10244" name="Picture 4"/>
          <p:cNvPicPr>
            <a:picLocks noChangeAspect="1" noChangeArrowheads="1"/>
          </p:cNvPicPr>
          <p:nvPr/>
        </p:nvPicPr>
        <p:blipFill rotWithShape="1">
          <a:blip r:embed="rId3">
            <a:extLst>
              <a:ext uri="{28A0092B-C50C-407E-A947-70E740481C1C}">
                <a14:useLocalDpi xmlns:a14="http://schemas.microsoft.com/office/drawing/2010/main" val="0"/>
              </a:ext>
            </a:extLst>
          </a:blip>
          <a:srcRect l="21035" t="16805" r="21862" b="25816"/>
          <a:stretch/>
        </p:blipFill>
        <p:spPr bwMode="auto">
          <a:xfrm>
            <a:off x="762000" y="1447800"/>
            <a:ext cx="7772400" cy="4393095"/>
          </a:xfrm>
          <a:prstGeom prst="rect">
            <a:avLst/>
          </a:prstGeom>
          <a:noFill/>
          <a:ln w="12700">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11" name="TextBox 10"/>
          <p:cNvSpPr txBox="1"/>
          <p:nvPr/>
        </p:nvSpPr>
        <p:spPr>
          <a:xfrm>
            <a:off x="3200400" y="5964078"/>
            <a:ext cx="3286990" cy="369332"/>
          </a:xfrm>
          <a:prstGeom prst="rect">
            <a:avLst/>
          </a:prstGeom>
          <a:noFill/>
        </p:spPr>
        <p:txBody>
          <a:bodyPr wrap="none" rtlCol="0">
            <a:spAutoFit/>
          </a:bodyPr>
          <a:lstStyle/>
          <a:p>
            <a:r>
              <a:rPr lang="en-US" b="1"/>
              <a:t>Sequoyah, Units 1 &amp; 2 ©TVA</a:t>
            </a:r>
          </a:p>
        </p:txBody>
      </p:sp>
    </p:spTree>
    <p:extLst>
      <p:ext uri="{BB962C8B-B14F-4D97-AF65-F5344CB8AC3E}">
        <p14:creationId xmlns:p14="http://schemas.microsoft.com/office/powerpoint/2010/main" val="118215871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22960" y="365760"/>
            <a:ext cx="8092440" cy="548640"/>
          </a:xfrm>
        </p:spPr>
        <p:txBody>
          <a:bodyPr/>
          <a:lstStyle/>
          <a:p>
            <a:pPr algn="ctr"/>
            <a:r>
              <a:rPr lang="en-US" sz="3200" b="1"/>
              <a:t>the Acheson-Lilienthal Report’s key concepts</a:t>
            </a:r>
            <a:endParaRPr lang="en-US"/>
          </a:p>
        </p:txBody>
      </p:sp>
      <p:sp>
        <p:nvSpPr>
          <p:cNvPr id="3" name="Content Placeholder 2"/>
          <p:cNvSpPr>
            <a:spLocks noGrp="1"/>
          </p:cNvSpPr>
          <p:nvPr>
            <p:ph idx="1"/>
          </p:nvPr>
        </p:nvSpPr>
        <p:spPr>
          <a:xfrm>
            <a:off x="822960" y="1449351"/>
            <a:ext cx="7520940" cy="4494249"/>
          </a:xfrm>
        </p:spPr>
        <p:txBody>
          <a:bodyPr>
            <a:normAutofit fontScale="92500" lnSpcReduction="10000"/>
          </a:bodyPr>
          <a:lstStyle/>
          <a:p>
            <a:pPr>
              <a:buFont typeface="Arial" panose="020B0604020202020204" pitchFamily="34" charset="0"/>
              <a:buChar char="•"/>
            </a:pPr>
            <a:r>
              <a:rPr lang="en-US" sz="2200"/>
              <a:t>There’s a distinction between “safe” and “dangerous” nuclear activities.</a:t>
            </a:r>
          </a:p>
          <a:p>
            <a:pPr>
              <a:buFont typeface="Arial" panose="020B0604020202020204" pitchFamily="34" charset="0"/>
              <a:buChar char="•"/>
            </a:pPr>
            <a:endParaRPr lang="en-US" sz="600"/>
          </a:p>
          <a:p>
            <a:pPr>
              <a:buFont typeface="Arial" panose="020B0604020202020204" pitchFamily="34" charset="0"/>
              <a:buChar char="•"/>
            </a:pPr>
            <a:r>
              <a:rPr lang="en-US" sz="2200">
                <a:solidFill>
                  <a:srgbClr val="FF0000"/>
                </a:solidFill>
              </a:rPr>
              <a:t>Uranium and plutonium can be denatured– rendered useless to make bombs.</a:t>
            </a:r>
          </a:p>
          <a:p>
            <a:pPr>
              <a:buFont typeface="Arial" panose="020B0604020202020204" pitchFamily="34" charset="0"/>
              <a:buChar char="•"/>
            </a:pPr>
            <a:endParaRPr lang="en-US" sz="600"/>
          </a:p>
          <a:p>
            <a:pPr>
              <a:buFont typeface="Arial" panose="020B0604020202020204" pitchFamily="34" charset="0"/>
              <a:buChar char="•"/>
            </a:pPr>
            <a:r>
              <a:rPr lang="en-US" sz="2200"/>
              <a:t>Inspections alone are insufficient to prevent military diversions.</a:t>
            </a:r>
          </a:p>
          <a:p>
            <a:pPr>
              <a:buFont typeface="Arial" panose="020B0604020202020204" pitchFamily="34" charset="0"/>
              <a:buChar char="•"/>
            </a:pPr>
            <a:endParaRPr lang="en-US" sz="600"/>
          </a:p>
          <a:p>
            <a:pPr>
              <a:buFont typeface="Arial" panose="020B0604020202020204" pitchFamily="34" charset="0"/>
              <a:buChar char="•"/>
            </a:pPr>
            <a:r>
              <a:rPr lang="en-US" sz="2200"/>
              <a:t>Timely warning is essential to prevent such diversions.</a:t>
            </a:r>
            <a:endParaRPr lang="en-US" sz="600"/>
          </a:p>
          <a:p>
            <a:pPr>
              <a:buFont typeface="Arial" panose="020B0604020202020204" pitchFamily="34" charset="0"/>
              <a:buChar char="•"/>
            </a:pPr>
            <a:r>
              <a:rPr lang="en-US" sz="2200"/>
              <a:t>Economic market signals should be relied on to pace nuclear power development.</a:t>
            </a:r>
            <a:endParaRPr lang="en-US" sz="600"/>
          </a:p>
          <a:p>
            <a:pPr>
              <a:buFont typeface="Arial" panose="020B0604020202020204" pitchFamily="34" charset="0"/>
              <a:buChar char="•"/>
            </a:pPr>
            <a:r>
              <a:rPr lang="en-US" sz="2200"/>
              <a:t>The geographic dispersion of dangerous nuclear facilities could be relied upon to deter “atomic war.”</a:t>
            </a:r>
          </a:p>
          <a:p>
            <a:pPr>
              <a:buFont typeface="Arial" panose="020B0604020202020204" pitchFamily="34" charset="0"/>
              <a:buChar char="•"/>
            </a:pPr>
            <a:endParaRPr lang="en-US"/>
          </a:p>
        </p:txBody>
      </p:sp>
    </p:spTree>
    <p:extLst>
      <p:ext uri="{BB962C8B-B14F-4D97-AF65-F5344CB8AC3E}">
        <p14:creationId xmlns:p14="http://schemas.microsoft.com/office/powerpoint/2010/main" val="354843325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352425"/>
            <a:ext cx="8686800" cy="929640"/>
          </a:xfrm>
        </p:spPr>
        <p:txBody>
          <a:bodyPr/>
          <a:lstStyle/>
          <a:p>
            <a:pPr algn="ctr"/>
            <a:r>
              <a:rPr lang="en-US" sz="3200" b="1"/>
              <a:t>Concept 2 – Denaturing: State Department Press release 235 downplayed Denaturing </a:t>
            </a:r>
            <a:r>
              <a:rPr lang="en-US" i="1" cap="none"/>
              <a:t>April 9, 1946</a:t>
            </a:r>
            <a:endParaRPr lang="en-US"/>
          </a:p>
        </p:txBody>
      </p:sp>
      <p:pic>
        <p:nvPicPr>
          <p:cNvPr id="1026" name="Picture 2"/>
          <p:cNvPicPr>
            <a:picLocks noGrp="1" noChangeAspect="1" noChangeArrowheads="1"/>
          </p:cNvPicPr>
          <p:nvPr>
            <p:ph sz="half" idx="1"/>
          </p:nvPr>
        </p:nvPicPr>
        <p:blipFill>
          <a:blip r:embed="rId3">
            <a:extLst>
              <a:ext uri="{28A0092B-C50C-407E-A947-70E740481C1C}">
                <a14:useLocalDpi xmlns:a14="http://schemas.microsoft.com/office/drawing/2010/main" val="0"/>
              </a:ext>
            </a:extLst>
          </a:blip>
          <a:srcRect l="7605" t="15210" r="62032" b="6758"/>
          <a:stretch>
            <a:fillRect/>
          </a:stretch>
        </p:blipFill>
        <p:spPr bwMode="auto">
          <a:xfrm>
            <a:off x="967532" y="1714500"/>
            <a:ext cx="3497554" cy="5056093"/>
          </a:xfrm>
          <a:prstGeom prst="rect">
            <a:avLst/>
          </a:prstGeom>
          <a:noFill/>
          <a:ln w="12700" algn="in">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EEECE1"/>
                  </a:outerShdw>
                </a:effectLst>
              </a14:hiddenEffects>
            </a:ext>
          </a:extLst>
        </p:spPr>
      </p:pic>
      <p:pic>
        <p:nvPicPr>
          <p:cNvPr id="1027" name="Picture 3"/>
          <p:cNvPicPr>
            <a:picLocks noChangeAspect="1" noChangeArrowheads="1"/>
          </p:cNvPicPr>
          <p:nvPr/>
        </p:nvPicPr>
        <p:blipFill rotWithShape="1">
          <a:blip r:embed="rId4">
            <a:extLst>
              <a:ext uri="{28A0092B-C50C-407E-A947-70E740481C1C}">
                <a14:useLocalDpi xmlns:a14="http://schemas.microsoft.com/office/drawing/2010/main" val="0"/>
              </a:ext>
            </a:extLst>
          </a:blip>
          <a:srcRect l="7911" t="12253" r="61654" b="11407"/>
          <a:stretch/>
        </p:blipFill>
        <p:spPr bwMode="auto">
          <a:xfrm>
            <a:off x="4791075" y="1714500"/>
            <a:ext cx="3581400" cy="5056094"/>
          </a:xfrm>
          <a:prstGeom prst="rect">
            <a:avLst/>
          </a:prstGeom>
          <a:noFill/>
          <a:ln w="12700" algn="in">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EEECE1"/>
                  </a:outerShdw>
                </a:effectLst>
              </a14:hiddenEffects>
            </a:ext>
          </a:extLst>
        </p:spPr>
      </p:pic>
    </p:spTree>
    <p:extLst>
      <p:ext uri="{BB962C8B-B14F-4D97-AF65-F5344CB8AC3E}">
        <p14:creationId xmlns:p14="http://schemas.microsoft.com/office/powerpoint/2010/main" val="378195097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3200" b="1"/>
              <a:t>Denaturing: not an effective safeguard</a:t>
            </a:r>
            <a:endParaRPr lang="en-US"/>
          </a:p>
        </p:txBody>
      </p:sp>
      <p:sp>
        <p:nvSpPr>
          <p:cNvPr id="3" name="Content Placeholder 2"/>
          <p:cNvSpPr>
            <a:spLocks noGrp="1"/>
          </p:cNvSpPr>
          <p:nvPr>
            <p:ph idx="1"/>
          </p:nvPr>
        </p:nvSpPr>
        <p:spPr>
          <a:xfrm>
            <a:off x="822960" y="1373151"/>
            <a:ext cx="7520940" cy="3579849"/>
          </a:xfrm>
        </p:spPr>
        <p:txBody>
          <a:bodyPr>
            <a:noAutofit/>
          </a:bodyPr>
          <a:lstStyle/>
          <a:p>
            <a:r>
              <a:rPr lang="en-US" sz="1800"/>
              <a:t> 	</a:t>
            </a:r>
            <a:r>
              <a:rPr lang="en-US" sz="2000"/>
              <a:t>…In every case denaturing is accomplished by adding to the explosive an isotope, which has the same chemical properties. These isotopes cannot be separated by ordinary chemical means. The separation requires plants of the same general type as our plants at Oak Ridge, though not of the same magnitude. The construction of such plants and the use of such plants to process enough material for a significant number of atomic bombs would probably require not less than one nor more than three years. Even if such plants are in existence and ready to operate some months must elapse before bomb production is significant. But unless there is reasonable assurance that such plants do not exist</a:t>
            </a:r>
            <a:r>
              <a:rPr lang="en-US" sz="2000" u="sng">
                <a:solidFill>
                  <a:srgbClr val="FF0000"/>
                </a:solidFill>
              </a:rPr>
              <a:t> </a:t>
            </a:r>
            <a:r>
              <a:rPr lang="en-US" sz="2000" i="1" u="sng">
                <a:solidFill>
                  <a:srgbClr val="FF0000"/>
                </a:solidFill>
              </a:rPr>
              <a:t>it would be unwise to rely on denaturing to insure an interval of as much as a year.</a:t>
            </a:r>
            <a:endParaRPr lang="en-US" sz="2000" i="1">
              <a:solidFill>
                <a:srgbClr val="FF0000"/>
              </a:solidFill>
            </a:endParaRPr>
          </a:p>
        </p:txBody>
      </p:sp>
      <p:sp>
        <p:nvSpPr>
          <p:cNvPr id="6" name="Rectangle 5"/>
          <p:cNvSpPr/>
          <p:nvPr/>
        </p:nvSpPr>
        <p:spPr>
          <a:xfrm>
            <a:off x="3000375" y="6105435"/>
            <a:ext cx="5562600" cy="707886"/>
          </a:xfrm>
          <a:prstGeom prst="rect">
            <a:avLst/>
          </a:prstGeom>
        </p:spPr>
        <p:txBody>
          <a:bodyPr wrap="square">
            <a:spAutoFit/>
          </a:bodyPr>
          <a:lstStyle/>
          <a:p>
            <a:r>
              <a:rPr lang="en-US" sz="2000" i="1"/>
              <a:t>U.S. State Department Press Release No. 235</a:t>
            </a:r>
          </a:p>
          <a:p>
            <a:r>
              <a:rPr lang="en-US" sz="2000" i="1"/>
              <a:t>April 9, 1946</a:t>
            </a:r>
            <a:endParaRPr lang="en-US" sz="2000"/>
          </a:p>
        </p:txBody>
      </p:sp>
    </p:spTree>
    <p:extLst>
      <p:ext uri="{BB962C8B-B14F-4D97-AF65-F5344CB8AC3E}">
        <p14:creationId xmlns:p14="http://schemas.microsoft.com/office/powerpoint/2010/main" val="138578640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0" y="416167"/>
            <a:ext cx="9124950" cy="777240"/>
          </a:xfrm>
        </p:spPr>
        <p:txBody>
          <a:bodyPr/>
          <a:lstStyle/>
          <a:p>
            <a:pPr algn="ctr"/>
            <a:r>
              <a:rPr lang="en-US" sz="3200" b="1"/>
              <a:t>Press Release downplayed the value of Denaturing Plutonium </a:t>
            </a:r>
          </a:p>
        </p:txBody>
      </p:sp>
      <p:sp>
        <p:nvSpPr>
          <p:cNvPr id="7" name="Content Placeholder 6"/>
          <p:cNvSpPr>
            <a:spLocks noGrp="1"/>
          </p:cNvSpPr>
          <p:nvPr>
            <p:ph idx="1"/>
          </p:nvPr>
        </p:nvSpPr>
        <p:spPr>
          <a:xfrm>
            <a:off x="447675" y="1496943"/>
            <a:ext cx="8229600" cy="4343400"/>
          </a:xfrm>
        </p:spPr>
        <p:txBody>
          <a:bodyPr>
            <a:noAutofit/>
          </a:bodyPr>
          <a:lstStyle/>
          <a:p>
            <a:pPr marL="0" indent="0" algn="just"/>
            <a:r>
              <a:rPr lang="en-US" sz="2400"/>
              <a:t>“</a:t>
            </a:r>
            <a:r>
              <a:rPr lang="en-US" sz="2400" i="1" u="sng">
                <a:solidFill>
                  <a:srgbClr val="FF0000"/>
                </a:solidFill>
              </a:rPr>
              <a:t>The Report does not contend nor is it in fact true, that a system of control based solely on denaturing could provide adequate safety</a:t>
            </a:r>
            <a:r>
              <a:rPr lang="en-US" sz="2400"/>
              <a:t>… In some cases denaturing will not completely preclude making atomic weapons... Further technical information will be required, as will also a much more complete experience of the peacetime uses of atomic energy and its economics, before precise estimates of the value of denaturing can be formulated... </a:t>
            </a:r>
            <a:r>
              <a:rPr lang="en-US" sz="2400" i="1" u="sng">
                <a:solidFill>
                  <a:srgbClr val="FF0000"/>
                </a:solidFill>
              </a:rPr>
              <a:t>Denaturing</a:t>
            </a:r>
            <a:r>
              <a:rPr lang="en-US" sz="2400"/>
              <a:t>, though valuable in adding to the flexibility of a system of controls, </a:t>
            </a:r>
            <a:r>
              <a:rPr lang="en-US" sz="2400" i="1" u="sng">
                <a:solidFill>
                  <a:srgbClr val="FF0000"/>
                </a:solidFill>
              </a:rPr>
              <a:t>cannot of itself eliminate the dangers of atomic warfare</a:t>
            </a:r>
            <a:r>
              <a:rPr lang="en-US" sz="2400"/>
              <a:t>.” </a:t>
            </a:r>
          </a:p>
          <a:p>
            <a:br>
              <a:rPr lang="en-US"/>
            </a:br>
            <a:endParaRPr lang="en-US"/>
          </a:p>
        </p:txBody>
      </p:sp>
      <p:sp>
        <p:nvSpPr>
          <p:cNvPr id="8" name="Rectangle 7"/>
          <p:cNvSpPr/>
          <p:nvPr/>
        </p:nvSpPr>
        <p:spPr>
          <a:xfrm>
            <a:off x="2895600" y="5699760"/>
            <a:ext cx="5562600" cy="707886"/>
          </a:xfrm>
          <a:prstGeom prst="rect">
            <a:avLst/>
          </a:prstGeom>
        </p:spPr>
        <p:txBody>
          <a:bodyPr wrap="square">
            <a:spAutoFit/>
          </a:bodyPr>
          <a:lstStyle/>
          <a:p>
            <a:r>
              <a:rPr lang="en-US" sz="2000" i="1"/>
              <a:t>U.S. State Department Press Release No. 235</a:t>
            </a:r>
          </a:p>
          <a:p>
            <a:r>
              <a:rPr lang="en-US" sz="2000" i="1"/>
              <a:t>April 9, 1946</a:t>
            </a:r>
            <a:endParaRPr lang="en-US" sz="2000"/>
          </a:p>
        </p:txBody>
      </p:sp>
    </p:spTree>
    <p:extLst>
      <p:ext uri="{BB962C8B-B14F-4D97-AF65-F5344CB8AC3E}">
        <p14:creationId xmlns:p14="http://schemas.microsoft.com/office/powerpoint/2010/main" val="262686685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11233" y="458124"/>
            <a:ext cx="8244840" cy="548640"/>
          </a:xfrm>
        </p:spPr>
        <p:txBody>
          <a:bodyPr/>
          <a:lstStyle/>
          <a:p>
            <a:pPr algn="ctr"/>
            <a:r>
              <a:rPr lang="en-US" sz="3200" b="1"/>
              <a:t>the Acheson-Lilienthal Report’s Key concepts</a:t>
            </a:r>
          </a:p>
        </p:txBody>
      </p:sp>
      <p:sp>
        <p:nvSpPr>
          <p:cNvPr id="3" name="Content Placeholder 2"/>
          <p:cNvSpPr>
            <a:spLocks noGrp="1"/>
          </p:cNvSpPr>
          <p:nvPr>
            <p:ph idx="1"/>
          </p:nvPr>
        </p:nvSpPr>
        <p:spPr>
          <a:xfrm>
            <a:off x="511233" y="1403169"/>
            <a:ext cx="7520940" cy="4494249"/>
          </a:xfrm>
        </p:spPr>
        <p:txBody>
          <a:bodyPr>
            <a:normAutofit fontScale="92500" lnSpcReduction="10000"/>
          </a:bodyPr>
          <a:lstStyle/>
          <a:p>
            <a:pPr>
              <a:buFont typeface="Arial" panose="020B0604020202020204" pitchFamily="34" charset="0"/>
              <a:buChar char="•"/>
            </a:pPr>
            <a:r>
              <a:rPr lang="en-US" sz="2200"/>
              <a:t>There’s a distinction between “safe” and “dangerous” nuclear activities.</a:t>
            </a:r>
          </a:p>
          <a:p>
            <a:pPr>
              <a:buFont typeface="Arial" panose="020B0604020202020204" pitchFamily="34" charset="0"/>
              <a:buChar char="•"/>
            </a:pPr>
            <a:endParaRPr lang="en-US" sz="600"/>
          </a:p>
          <a:p>
            <a:pPr>
              <a:buFont typeface="Arial" panose="020B0604020202020204" pitchFamily="34" charset="0"/>
              <a:buChar char="•"/>
            </a:pPr>
            <a:r>
              <a:rPr lang="en-US" sz="2200"/>
              <a:t>Uranium and plutonium can be denatured– rendered useless to make bombs.</a:t>
            </a:r>
          </a:p>
          <a:p>
            <a:pPr>
              <a:buFont typeface="Arial" panose="020B0604020202020204" pitchFamily="34" charset="0"/>
              <a:buChar char="•"/>
            </a:pPr>
            <a:endParaRPr lang="en-US" sz="600"/>
          </a:p>
          <a:p>
            <a:pPr>
              <a:buFont typeface="Arial" panose="020B0604020202020204" pitchFamily="34" charset="0"/>
              <a:buChar char="•"/>
            </a:pPr>
            <a:r>
              <a:rPr lang="en-US" sz="2200">
                <a:solidFill>
                  <a:srgbClr val="FF0000"/>
                </a:solidFill>
              </a:rPr>
              <a:t>Inspections alone are insufficient to prevent military diversions.</a:t>
            </a:r>
          </a:p>
          <a:p>
            <a:pPr>
              <a:buFont typeface="Arial" panose="020B0604020202020204" pitchFamily="34" charset="0"/>
              <a:buChar char="•"/>
            </a:pPr>
            <a:endParaRPr lang="en-US" sz="600"/>
          </a:p>
          <a:p>
            <a:pPr>
              <a:buFont typeface="Arial" panose="020B0604020202020204" pitchFamily="34" charset="0"/>
              <a:buChar char="•"/>
            </a:pPr>
            <a:r>
              <a:rPr lang="en-US" sz="2200"/>
              <a:t>Timely warning is essential to prevent such diversions.</a:t>
            </a:r>
            <a:endParaRPr lang="en-US" sz="600"/>
          </a:p>
          <a:p>
            <a:pPr>
              <a:buFont typeface="Arial" panose="020B0604020202020204" pitchFamily="34" charset="0"/>
              <a:buChar char="•"/>
            </a:pPr>
            <a:r>
              <a:rPr lang="en-US" sz="2200"/>
              <a:t>Economic market signals should be relied on to pace nuclear power development.</a:t>
            </a:r>
            <a:endParaRPr lang="en-US" sz="600"/>
          </a:p>
          <a:p>
            <a:pPr>
              <a:buFont typeface="Arial" panose="020B0604020202020204" pitchFamily="34" charset="0"/>
              <a:buChar char="•"/>
            </a:pPr>
            <a:r>
              <a:rPr lang="en-US" sz="2200"/>
              <a:t>The geographic dispersion of dangerous nuclear facilities could be relied upon to deter “atomic war.”</a:t>
            </a:r>
          </a:p>
          <a:p>
            <a:pPr>
              <a:buFont typeface="Arial" panose="020B0604020202020204" pitchFamily="34" charset="0"/>
              <a:buChar char="•"/>
            </a:pPr>
            <a:endParaRPr lang="en-US"/>
          </a:p>
        </p:txBody>
      </p:sp>
    </p:spTree>
    <p:extLst>
      <p:ext uri="{BB962C8B-B14F-4D97-AF65-F5344CB8AC3E}">
        <p14:creationId xmlns:p14="http://schemas.microsoft.com/office/powerpoint/2010/main" val="279201043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152400" y="285750"/>
            <a:ext cx="8991600" cy="1600200"/>
          </a:xfrm>
        </p:spPr>
        <p:txBody>
          <a:bodyPr/>
          <a:lstStyle/>
          <a:p>
            <a:pPr algn="ctr"/>
            <a:r>
              <a:rPr lang="en-US" sz="3200" b="1"/>
              <a:t>Concept 3: A system based Solely on inspection without international ownership of dangerous activities will not work</a:t>
            </a:r>
            <a:endParaRPr lang="en-US"/>
          </a:p>
        </p:txBody>
      </p:sp>
      <p:sp>
        <p:nvSpPr>
          <p:cNvPr id="7" name="Content Placeholder 6"/>
          <p:cNvSpPr>
            <a:spLocks noGrp="1"/>
          </p:cNvSpPr>
          <p:nvPr>
            <p:ph idx="1"/>
          </p:nvPr>
        </p:nvSpPr>
        <p:spPr>
          <a:xfrm>
            <a:off x="666750" y="2228850"/>
            <a:ext cx="7810500" cy="4533900"/>
          </a:xfrm>
        </p:spPr>
        <p:txBody>
          <a:bodyPr>
            <a:noAutofit/>
          </a:bodyPr>
          <a:lstStyle/>
          <a:p>
            <a:pPr marL="0" indent="0" algn="just"/>
            <a:r>
              <a:rPr lang="en-US" sz="2000"/>
              <a:t>Take the case of a controlled reactor, a power pile, producing plutonium. Assume an International agreement barring use of the plutonium in a bomb, but permitting use of the pile for heat or power. No system of inspection, we have concluded, could afford any reasonable security against diversion of such materials to the purposes of war. </a:t>
            </a:r>
            <a:r>
              <a:rPr lang="en-US" sz="2000">
                <a:solidFill>
                  <a:srgbClr val="FF0000"/>
                </a:solidFill>
              </a:rPr>
              <a:t>If nations may engage in this dangerous field, an only national good faith and International policing stand in the way, the very existence of the prohibition against the use of such piles to produce fissionable material suitable for bombs would tend to stimulate and encourage surreptitious evasions. </a:t>
            </a:r>
            <a:r>
              <a:rPr lang="en-US" sz="2000"/>
              <a:t>This danger in the situation is attributable to the fact that this potentially hazardous activity is carried on by nations or their citizens. </a:t>
            </a:r>
            <a:endParaRPr lang="en-US" sz="2000" i="1" u="sng">
              <a:solidFill>
                <a:srgbClr val="FF0000"/>
              </a:solidFill>
            </a:endParaRPr>
          </a:p>
        </p:txBody>
      </p:sp>
      <p:sp>
        <p:nvSpPr>
          <p:cNvPr id="8" name="Rectangle 7"/>
          <p:cNvSpPr/>
          <p:nvPr/>
        </p:nvSpPr>
        <p:spPr>
          <a:xfrm>
            <a:off x="4648200" y="6438840"/>
            <a:ext cx="4333875" cy="323165"/>
          </a:xfrm>
          <a:prstGeom prst="rect">
            <a:avLst/>
          </a:prstGeom>
        </p:spPr>
        <p:txBody>
          <a:bodyPr wrap="square" lIns="91440" tIns="45720" rIns="91440" bIns="45720" anchor="t">
            <a:spAutoFit/>
          </a:bodyPr>
          <a:lstStyle/>
          <a:p>
            <a:r>
              <a:rPr lang="en-US" sz="1500" i="1"/>
              <a:t>Acheson–Lilienthal Report, March 16,1946, p. 21</a:t>
            </a:r>
            <a:endParaRPr lang="en-US" sz="1500" i="1">
              <a:cs typeface="Arial"/>
            </a:endParaRPr>
          </a:p>
        </p:txBody>
      </p:sp>
    </p:spTree>
    <p:extLst>
      <p:ext uri="{BB962C8B-B14F-4D97-AF65-F5344CB8AC3E}">
        <p14:creationId xmlns:p14="http://schemas.microsoft.com/office/powerpoint/2010/main" val="312693810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11233" y="458124"/>
            <a:ext cx="8244840" cy="548640"/>
          </a:xfrm>
        </p:spPr>
        <p:txBody>
          <a:bodyPr/>
          <a:lstStyle/>
          <a:p>
            <a:r>
              <a:rPr lang="en-US" sz="3200" b="1"/>
              <a:t>the Acheson-Lilienthal Report’s Key concepts</a:t>
            </a:r>
          </a:p>
        </p:txBody>
      </p:sp>
      <p:sp>
        <p:nvSpPr>
          <p:cNvPr id="3" name="Content Placeholder 2"/>
          <p:cNvSpPr>
            <a:spLocks noGrp="1"/>
          </p:cNvSpPr>
          <p:nvPr>
            <p:ph idx="1"/>
          </p:nvPr>
        </p:nvSpPr>
        <p:spPr>
          <a:xfrm>
            <a:off x="511233" y="1403169"/>
            <a:ext cx="7520940" cy="4494249"/>
          </a:xfrm>
        </p:spPr>
        <p:txBody>
          <a:bodyPr>
            <a:normAutofit fontScale="92500" lnSpcReduction="10000"/>
          </a:bodyPr>
          <a:lstStyle/>
          <a:p>
            <a:pPr>
              <a:buFont typeface="Arial" panose="020B0604020202020204" pitchFamily="34" charset="0"/>
              <a:buChar char="•"/>
            </a:pPr>
            <a:r>
              <a:rPr lang="en-US" sz="2200"/>
              <a:t>There’s a distinction between “safe” and “dangerous” nuclear activities.</a:t>
            </a:r>
          </a:p>
          <a:p>
            <a:pPr>
              <a:buFont typeface="Arial" panose="020B0604020202020204" pitchFamily="34" charset="0"/>
              <a:buChar char="•"/>
            </a:pPr>
            <a:endParaRPr lang="en-US" sz="600"/>
          </a:p>
          <a:p>
            <a:pPr>
              <a:buFont typeface="Arial" panose="020B0604020202020204" pitchFamily="34" charset="0"/>
              <a:buChar char="•"/>
            </a:pPr>
            <a:r>
              <a:rPr lang="en-US" sz="2200"/>
              <a:t>Uranium and plutonium can be denatured– rendered useless to make bombs.</a:t>
            </a:r>
          </a:p>
          <a:p>
            <a:pPr>
              <a:buFont typeface="Arial" panose="020B0604020202020204" pitchFamily="34" charset="0"/>
              <a:buChar char="•"/>
            </a:pPr>
            <a:endParaRPr lang="en-US" sz="600"/>
          </a:p>
          <a:p>
            <a:pPr>
              <a:buFont typeface="Arial" panose="020B0604020202020204" pitchFamily="34" charset="0"/>
              <a:buChar char="•"/>
            </a:pPr>
            <a:r>
              <a:rPr lang="en-US" sz="2200"/>
              <a:t>Inspections alone are insufficient to prevent military diversions.</a:t>
            </a:r>
          </a:p>
          <a:p>
            <a:pPr>
              <a:buFont typeface="Arial" panose="020B0604020202020204" pitchFamily="34" charset="0"/>
              <a:buChar char="•"/>
            </a:pPr>
            <a:endParaRPr lang="en-US" sz="600"/>
          </a:p>
          <a:p>
            <a:pPr>
              <a:buFont typeface="Arial" panose="020B0604020202020204" pitchFamily="34" charset="0"/>
              <a:buChar char="•"/>
            </a:pPr>
            <a:r>
              <a:rPr lang="en-US" sz="2200">
                <a:solidFill>
                  <a:srgbClr val="FF0000"/>
                </a:solidFill>
              </a:rPr>
              <a:t>Timely warning is essential to prevent such diversions.</a:t>
            </a:r>
            <a:endParaRPr lang="en-US" sz="600">
              <a:solidFill>
                <a:srgbClr val="FF0000"/>
              </a:solidFill>
            </a:endParaRPr>
          </a:p>
          <a:p>
            <a:pPr>
              <a:buFont typeface="Arial" panose="020B0604020202020204" pitchFamily="34" charset="0"/>
              <a:buChar char="•"/>
            </a:pPr>
            <a:r>
              <a:rPr lang="en-US" sz="2200"/>
              <a:t>Economic market signals should be relied on to pace nuclear power development.</a:t>
            </a:r>
            <a:endParaRPr lang="en-US" sz="600"/>
          </a:p>
          <a:p>
            <a:pPr>
              <a:buFont typeface="Arial" panose="020B0604020202020204" pitchFamily="34" charset="0"/>
              <a:buChar char="•"/>
            </a:pPr>
            <a:r>
              <a:rPr lang="en-US" sz="2200"/>
              <a:t>The geographic dispersion of dangerous nuclear facilities could be relied upon to deter “atomic war.”</a:t>
            </a:r>
          </a:p>
          <a:p>
            <a:pPr>
              <a:buFont typeface="Arial" panose="020B0604020202020204" pitchFamily="34" charset="0"/>
              <a:buChar char="•"/>
            </a:pPr>
            <a:endParaRPr lang="en-US"/>
          </a:p>
        </p:txBody>
      </p:sp>
    </p:spTree>
    <p:extLst>
      <p:ext uri="{BB962C8B-B14F-4D97-AF65-F5344CB8AC3E}">
        <p14:creationId xmlns:p14="http://schemas.microsoft.com/office/powerpoint/2010/main" val="201764430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61950"/>
            <a:ext cx="8991600" cy="1143000"/>
          </a:xfrm>
        </p:spPr>
        <p:txBody>
          <a:bodyPr/>
          <a:lstStyle/>
          <a:p>
            <a:pPr algn="ctr"/>
            <a:r>
              <a:rPr lang="en-US" sz="3200" b="1"/>
              <a:t>Concept 4 -- Time Adequate:  What Safeguarding against military diversions requires</a:t>
            </a:r>
            <a:endParaRPr lang="en-US"/>
          </a:p>
        </p:txBody>
      </p:sp>
      <p:sp>
        <p:nvSpPr>
          <p:cNvPr id="3" name="Content Placeholder 2"/>
          <p:cNvSpPr>
            <a:spLocks noGrp="1"/>
          </p:cNvSpPr>
          <p:nvPr>
            <p:ph idx="1"/>
          </p:nvPr>
        </p:nvSpPr>
        <p:spPr>
          <a:xfrm>
            <a:off x="679590" y="2162175"/>
            <a:ext cx="7783360" cy="3305144"/>
          </a:xfrm>
        </p:spPr>
        <p:txBody>
          <a:bodyPr vert="horz" lIns="91440" tIns="45720" rIns="91440" bIns="45720" rtlCol="0" anchor="t">
            <a:noAutofit/>
          </a:bodyPr>
          <a:lstStyle/>
          <a:p>
            <a:pPr marL="0" indent="0" algn="just"/>
            <a:r>
              <a:rPr lang="en-US" sz="2000"/>
              <a:t>Provide unambiguous and reliable danger signals if a nation takes steps that do or may indicate the beginning of atomic warfare. Those danger signals </a:t>
            </a:r>
            <a:r>
              <a:rPr lang="en-US" sz="2000" i="1" u="sng">
                <a:solidFill>
                  <a:srgbClr val="FF0000"/>
                </a:solidFill>
              </a:rPr>
              <a:t>must flash early enough to leave time adequate to permit other nations—alone or in concert—to take appropriate action.</a:t>
            </a:r>
            <a:r>
              <a:rPr lang="en-US" sz="2000" b="0" i="1"/>
              <a:t>				</a:t>
            </a:r>
            <a:endParaRPr lang="en-US" sz="2000">
              <a:cs typeface="Arial"/>
            </a:endParaRPr>
          </a:p>
        </p:txBody>
      </p:sp>
      <p:sp>
        <p:nvSpPr>
          <p:cNvPr id="7" name="Rectangle 6"/>
          <p:cNvSpPr/>
          <p:nvPr/>
        </p:nvSpPr>
        <p:spPr>
          <a:xfrm>
            <a:off x="6153150" y="6457950"/>
            <a:ext cx="2838450" cy="323165"/>
          </a:xfrm>
          <a:prstGeom prst="rect">
            <a:avLst/>
          </a:prstGeom>
        </p:spPr>
        <p:txBody>
          <a:bodyPr wrap="square" lIns="91440" tIns="45720" rIns="91440" bIns="45720" anchor="t">
            <a:spAutoFit/>
          </a:bodyPr>
          <a:lstStyle/>
          <a:p>
            <a:r>
              <a:rPr lang="en-US" sz="1500" i="1"/>
              <a:t>Acheson–Lilienthal Report, p. 9</a:t>
            </a:r>
            <a:endParaRPr lang="en-US" sz="1500" i="1">
              <a:cs typeface="Arial"/>
            </a:endParaRPr>
          </a:p>
        </p:txBody>
      </p:sp>
    </p:spTree>
    <p:extLst>
      <p:ext uri="{BB962C8B-B14F-4D97-AF65-F5344CB8AC3E}">
        <p14:creationId xmlns:p14="http://schemas.microsoft.com/office/powerpoint/2010/main" val="94405847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8839200" cy="1143000"/>
          </a:xfrm>
        </p:spPr>
        <p:txBody>
          <a:bodyPr/>
          <a:lstStyle/>
          <a:p>
            <a:pPr algn="ctr"/>
            <a:r>
              <a:rPr lang="en-US" sz="3200" b="1"/>
              <a:t>Timely warning: measured in many months</a:t>
            </a:r>
            <a:endParaRPr lang="en-US"/>
          </a:p>
        </p:txBody>
      </p:sp>
      <p:sp>
        <p:nvSpPr>
          <p:cNvPr id="3" name="Content Placeholder 2"/>
          <p:cNvSpPr>
            <a:spLocks noGrp="1"/>
          </p:cNvSpPr>
          <p:nvPr>
            <p:ph idx="1"/>
          </p:nvPr>
        </p:nvSpPr>
        <p:spPr>
          <a:xfrm>
            <a:off x="638175" y="1714500"/>
            <a:ext cx="7863840" cy="3591695"/>
          </a:xfrm>
        </p:spPr>
        <p:txBody>
          <a:bodyPr vert="horz" lIns="91440" tIns="45720" rIns="91440" bIns="45720" rtlCol="0" anchor="t">
            <a:noAutofit/>
          </a:bodyPr>
          <a:lstStyle/>
          <a:p>
            <a:pPr marL="0" indent="0" algn="just"/>
            <a:r>
              <a:rPr lang="en-US" sz="2000"/>
              <a:t>Seizures will afford no immediate tactical advantage. They would in fact be an instantaneous dramatic danger signal, and they would permit, under the conditions stated, a substantial period of time for other nations to take all possible measures of defense. For it should be borne in mind that even if facilities are seized, </a:t>
            </a:r>
            <a:r>
              <a:rPr lang="en-US" sz="2000" i="1" u="sng">
                <a:solidFill>
                  <a:srgbClr val="FF0000"/>
                </a:solidFill>
              </a:rPr>
              <a:t>a year or more would be required after seizure before atomic weapons could be produced in quantities sufficient to have an important influence on the outcome of war. </a:t>
            </a:r>
            <a:r>
              <a:rPr lang="en-US" sz="2000" b="0" i="1"/>
              <a:t>				</a:t>
            </a:r>
            <a:endParaRPr lang="en-US" sz="2000">
              <a:cs typeface="Arial"/>
            </a:endParaRPr>
          </a:p>
        </p:txBody>
      </p:sp>
      <p:sp>
        <p:nvSpPr>
          <p:cNvPr id="8" name="Rectangle 7"/>
          <p:cNvSpPr/>
          <p:nvPr/>
        </p:nvSpPr>
        <p:spPr>
          <a:xfrm>
            <a:off x="6115050" y="6410205"/>
            <a:ext cx="3028950" cy="323165"/>
          </a:xfrm>
          <a:prstGeom prst="rect">
            <a:avLst/>
          </a:prstGeom>
        </p:spPr>
        <p:txBody>
          <a:bodyPr wrap="square" lIns="91440" tIns="45720" rIns="91440" bIns="45720" anchor="t">
            <a:spAutoFit/>
          </a:bodyPr>
          <a:lstStyle/>
          <a:p>
            <a:r>
              <a:rPr lang="en-US" sz="1500" i="1"/>
              <a:t>Acheson–Lilienthal Report, p. 48</a:t>
            </a:r>
            <a:endParaRPr lang="en-US" sz="1500" i="1">
              <a:cs typeface="Arial"/>
            </a:endParaRPr>
          </a:p>
        </p:txBody>
      </p:sp>
    </p:spTree>
    <p:extLst>
      <p:ext uri="{BB962C8B-B14F-4D97-AF65-F5344CB8AC3E}">
        <p14:creationId xmlns:p14="http://schemas.microsoft.com/office/powerpoint/2010/main" val="31229639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8228B3-1921-B211-2B70-5278C6962F0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E762676-5EFB-0578-6512-CB1CA9009476}"/>
              </a:ext>
            </a:extLst>
          </p:cNvPr>
          <p:cNvSpPr>
            <a:spLocks noGrp="1"/>
          </p:cNvSpPr>
          <p:nvPr>
            <p:ph type="title"/>
          </p:nvPr>
        </p:nvSpPr>
        <p:spPr>
          <a:xfrm>
            <a:off x="152400" y="152400"/>
            <a:ext cx="8839200" cy="1143000"/>
          </a:xfrm>
        </p:spPr>
        <p:txBody>
          <a:bodyPr/>
          <a:lstStyle/>
          <a:p>
            <a:pPr algn="ctr"/>
            <a:r>
              <a:rPr lang="en-US" sz="3200" b="1" dirty="0"/>
              <a:t>Timely warning: Relevant Cases</a:t>
            </a:r>
            <a:endParaRPr lang="en-US" sz="3200" b="1" dirty="0">
              <a:cs typeface="Arial"/>
            </a:endParaRPr>
          </a:p>
        </p:txBody>
      </p:sp>
      <p:sp>
        <p:nvSpPr>
          <p:cNvPr id="3" name="Content Placeholder 2">
            <a:extLst>
              <a:ext uri="{FF2B5EF4-FFF2-40B4-BE49-F238E27FC236}">
                <a16:creationId xmlns:a16="http://schemas.microsoft.com/office/drawing/2014/main" id="{B961D16A-9449-6344-D776-5465736906BE}"/>
              </a:ext>
            </a:extLst>
          </p:cNvPr>
          <p:cNvSpPr>
            <a:spLocks noGrp="1"/>
          </p:cNvSpPr>
          <p:nvPr>
            <p:ph idx="1"/>
          </p:nvPr>
        </p:nvSpPr>
        <p:spPr>
          <a:xfrm>
            <a:off x="638175" y="1714500"/>
            <a:ext cx="7863840" cy="3591695"/>
          </a:xfrm>
        </p:spPr>
        <p:txBody>
          <a:bodyPr vert="horz" lIns="91440" tIns="45720" rIns="91440" bIns="45720" rtlCol="0" anchor="t">
            <a:noAutofit/>
          </a:bodyPr>
          <a:lstStyle/>
          <a:p>
            <a:pPr algn="just">
              <a:buChar char="•"/>
            </a:pPr>
            <a:r>
              <a:rPr lang="en-US" sz="3200" b="0" dirty="0">
                <a:cs typeface="Arial"/>
              </a:rPr>
              <a:t>Japan</a:t>
            </a:r>
          </a:p>
          <a:p>
            <a:pPr algn="just">
              <a:buChar char="•"/>
            </a:pPr>
            <a:r>
              <a:rPr lang="en-US" sz="3200" b="0" dirty="0">
                <a:cs typeface="Arial"/>
              </a:rPr>
              <a:t>Iran</a:t>
            </a:r>
            <a:endParaRPr lang="en-US" sz="3200">
              <a:cs typeface="Arial"/>
            </a:endParaRPr>
          </a:p>
          <a:p>
            <a:pPr algn="just">
              <a:buChar char="•"/>
            </a:pPr>
            <a:r>
              <a:rPr lang="en-US" sz="3200" b="0" dirty="0">
                <a:cs typeface="Arial"/>
              </a:rPr>
              <a:t>Saudi Arabia</a:t>
            </a:r>
          </a:p>
          <a:p>
            <a:pPr algn="just">
              <a:buChar char="•"/>
            </a:pPr>
            <a:endParaRPr lang="en-US" sz="2000" b="0" dirty="0">
              <a:cs typeface="Arial"/>
            </a:endParaRPr>
          </a:p>
        </p:txBody>
      </p:sp>
    </p:spTree>
    <p:extLst>
      <p:ext uri="{BB962C8B-B14F-4D97-AF65-F5344CB8AC3E}">
        <p14:creationId xmlns:p14="http://schemas.microsoft.com/office/powerpoint/2010/main" val="128502471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1233" y="458124"/>
            <a:ext cx="8244840" cy="548640"/>
          </a:xfrm>
        </p:spPr>
        <p:txBody>
          <a:bodyPr/>
          <a:lstStyle/>
          <a:p>
            <a:pPr algn="ctr"/>
            <a:r>
              <a:rPr lang="en-US" sz="3200" b="1"/>
              <a:t>the Acheson-Lilienthal Report’s Key concepts</a:t>
            </a:r>
          </a:p>
        </p:txBody>
      </p:sp>
      <p:sp>
        <p:nvSpPr>
          <p:cNvPr id="3" name="Content Placeholder 2"/>
          <p:cNvSpPr>
            <a:spLocks noGrp="1"/>
          </p:cNvSpPr>
          <p:nvPr>
            <p:ph idx="1"/>
          </p:nvPr>
        </p:nvSpPr>
        <p:spPr>
          <a:xfrm>
            <a:off x="511233" y="1403169"/>
            <a:ext cx="7520940" cy="4494249"/>
          </a:xfrm>
        </p:spPr>
        <p:txBody>
          <a:bodyPr>
            <a:normAutofit fontScale="92500" lnSpcReduction="10000"/>
          </a:bodyPr>
          <a:lstStyle/>
          <a:p>
            <a:pPr>
              <a:buFont typeface="Arial" panose="020B0604020202020204" pitchFamily="34" charset="0"/>
              <a:buChar char="•"/>
            </a:pPr>
            <a:r>
              <a:rPr lang="en-US" sz="2200"/>
              <a:t>There’s a distinction between “safe” and “dangerous” nuclear activities.</a:t>
            </a:r>
          </a:p>
          <a:p>
            <a:pPr>
              <a:buFont typeface="Arial" panose="020B0604020202020204" pitchFamily="34" charset="0"/>
              <a:buChar char="•"/>
            </a:pPr>
            <a:endParaRPr lang="en-US" sz="600"/>
          </a:p>
          <a:p>
            <a:pPr>
              <a:buFont typeface="Arial" panose="020B0604020202020204" pitchFamily="34" charset="0"/>
              <a:buChar char="•"/>
            </a:pPr>
            <a:r>
              <a:rPr lang="en-US" sz="2200"/>
              <a:t>Uranium and plutonium can be denatured– rendered useless to make bombs.</a:t>
            </a:r>
          </a:p>
          <a:p>
            <a:pPr>
              <a:buFont typeface="Arial" panose="020B0604020202020204" pitchFamily="34" charset="0"/>
              <a:buChar char="•"/>
            </a:pPr>
            <a:endParaRPr lang="en-US" sz="600"/>
          </a:p>
          <a:p>
            <a:pPr>
              <a:buFont typeface="Arial" panose="020B0604020202020204" pitchFamily="34" charset="0"/>
              <a:buChar char="•"/>
            </a:pPr>
            <a:r>
              <a:rPr lang="en-US" sz="2200"/>
              <a:t>Inspections alone are insufficient to prevent military diversions.</a:t>
            </a:r>
          </a:p>
          <a:p>
            <a:pPr>
              <a:buFont typeface="Arial" panose="020B0604020202020204" pitchFamily="34" charset="0"/>
              <a:buChar char="•"/>
            </a:pPr>
            <a:endParaRPr lang="en-US" sz="600"/>
          </a:p>
          <a:p>
            <a:pPr>
              <a:buFont typeface="Arial" panose="020B0604020202020204" pitchFamily="34" charset="0"/>
              <a:buChar char="•"/>
            </a:pPr>
            <a:r>
              <a:rPr lang="en-US" sz="2200"/>
              <a:t>Timely warning is essential to prevent such diversions.</a:t>
            </a:r>
            <a:endParaRPr lang="en-US" sz="600"/>
          </a:p>
          <a:p>
            <a:pPr>
              <a:buFont typeface="Arial" panose="020B0604020202020204" pitchFamily="34" charset="0"/>
              <a:buChar char="•"/>
            </a:pPr>
            <a:r>
              <a:rPr lang="en-US" sz="2200">
                <a:solidFill>
                  <a:srgbClr val="FF0000"/>
                </a:solidFill>
              </a:rPr>
              <a:t>Economic market signals should be relied on to pace nuclear power development.</a:t>
            </a:r>
            <a:endParaRPr lang="en-US" sz="600">
              <a:solidFill>
                <a:srgbClr val="FF0000"/>
              </a:solidFill>
            </a:endParaRPr>
          </a:p>
          <a:p>
            <a:pPr>
              <a:buFont typeface="Arial" panose="020B0604020202020204" pitchFamily="34" charset="0"/>
              <a:buChar char="•"/>
            </a:pPr>
            <a:r>
              <a:rPr lang="en-US" sz="2200">
                <a:solidFill>
                  <a:srgbClr val="FF0000"/>
                </a:solidFill>
              </a:rPr>
              <a:t>The geographic dispersion of dangerous nuclear facilities could be relied upon to deter “atomic war.”</a:t>
            </a:r>
          </a:p>
          <a:p>
            <a:pPr>
              <a:buFont typeface="Arial" panose="020B0604020202020204" pitchFamily="34" charset="0"/>
              <a:buChar char="•"/>
            </a:pPr>
            <a:endParaRPr lang="en-US"/>
          </a:p>
        </p:txBody>
      </p:sp>
    </p:spTree>
    <p:extLst>
      <p:ext uri="{BB962C8B-B14F-4D97-AF65-F5344CB8AC3E}">
        <p14:creationId xmlns:p14="http://schemas.microsoft.com/office/powerpoint/2010/main" val="215965348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2088" y="325547"/>
            <a:ext cx="8501870" cy="548640"/>
          </a:xfrm>
        </p:spPr>
        <p:txBody>
          <a:bodyPr/>
          <a:lstStyle/>
          <a:p>
            <a:pPr algn="ctr"/>
            <a:r>
              <a:rPr lang="en-US" b="1" dirty="0"/>
              <a:t>Global distribution of dangerous plants viewed as a hedge against war</a:t>
            </a:r>
            <a:endParaRPr lang="en-US" dirty="0"/>
          </a:p>
        </p:txBody>
      </p:sp>
      <p:sp>
        <p:nvSpPr>
          <p:cNvPr id="3" name="Content Placeholder 2"/>
          <p:cNvSpPr>
            <a:spLocks noGrp="1"/>
          </p:cNvSpPr>
          <p:nvPr>
            <p:ph idx="1"/>
          </p:nvPr>
        </p:nvSpPr>
        <p:spPr/>
        <p:txBody>
          <a:bodyPr>
            <a:noAutofit/>
          </a:bodyPr>
          <a:lstStyle/>
          <a:p>
            <a:r>
              <a:rPr lang="en-US" sz="2000"/>
              <a:t>With appropriate world-wide distribution of stockpiles and facilities; with design rendered as little dangerous as possible; with stockpiles of dangerous materials kept at the lowest level consistent with good economics and engineering; there will be no need for a sense of insecurity on the party of any of the major powers. </a:t>
            </a:r>
            <a:r>
              <a:rPr lang="en-US" sz="2000">
                <a:solidFill>
                  <a:srgbClr val="FF0000"/>
                </a:solidFill>
              </a:rPr>
              <a:t>Seizures will afford no immediate tactical advantage. They would in fact be an instantaneous dramatic danger signal, and they would permit, under the conditions stated, a substantial period of time for other nations to take all possible measures of defense. </a:t>
            </a:r>
            <a:r>
              <a:rPr lang="en-US" sz="2000"/>
              <a:t>For it should be borne in mind that even if facilities are seized, a year or more would be required after seizure before atomic weapons could be produced in quantities sufficient to have an important influence on the outcome of war. </a:t>
            </a:r>
          </a:p>
        </p:txBody>
      </p:sp>
      <p:sp>
        <p:nvSpPr>
          <p:cNvPr id="5" name="Slide Number Placeholder 4"/>
          <p:cNvSpPr>
            <a:spLocks noGrp="1"/>
          </p:cNvSpPr>
          <p:nvPr>
            <p:ph type="sldNum" sz="quarter" idx="12"/>
          </p:nvPr>
        </p:nvSpPr>
        <p:spPr/>
        <p:txBody>
          <a:bodyPr/>
          <a:lstStyle/>
          <a:p>
            <a:fld id="{23001C71-59DB-461E-93C0-D4510A94F5F8}" type="slidenum">
              <a:rPr lang="en-US" smtClean="0"/>
              <a:pPr/>
              <a:t>39</a:t>
            </a:fld>
            <a:endParaRPr lang="en-US"/>
          </a:p>
        </p:txBody>
      </p:sp>
    </p:spTree>
    <p:extLst>
      <p:ext uri="{BB962C8B-B14F-4D97-AF65-F5344CB8AC3E}">
        <p14:creationId xmlns:p14="http://schemas.microsoft.com/office/powerpoint/2010/main" val="374912442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152400"/>
            <a:ext cx="8686800" cy="1143000"/>
          </a:xfrm>
        </p:spPr>
        <p:txBody>
          <a:bodyPr/>
          <a:lstStyle/>
          <a:p>
            <a:pPr algn="ctr"/>
            <a:r>
              <a:rPr lang="en-US" sz="3200" b="1" dirty="0"/>
              <a:t>A-L Report recommended relying on economic market signals to locate power plants</a:t>
            </a:r>
            <a:endParaRPr lang="en-US" dirty="0"/>
          </a:p>
        </p:txBody>
      </p:sp>
      <p:sp>
        <p:nvSpPr>
          <p:cNvPr id="3" name="Content Placeholder 2"/>
          <p:cNvSpPr>
            <a:spLocks noGrp="1"/>
          </p:cNvSpPr>
          <p:nvPr>
            <p:ph idx="1"/>
          </p:nvPr>
        </p:nvSpPr>
        <p:spPr>
          <a:xfrm>
            <a:off x="609600" y="1666105"/>
            <a:ext cx="7863840" cy="3591695"/>
          </a:xfrm>
        </p:spPr>
        <p:txBody>
          <a:bodyPr>
            <a:noAutofit/>
          </a:bodyPr>
          <a:lstStyle/>
          <a:p>
            <a:pPr marL="0" indent="0" algn="just"/>
            <a:r>
              <a:rPr lang="en-US" sz="2000"/>
              <a:t>The problem of power producing piles should be somewhat less difficult in the case of the non-dangerous plants. In these, fissionable materials will be denatured. The charter should be able to provide for their allocation of this type of plant in accordance with more conventional economic standards. It might be possible to provide that they should be </a:t>
            </a:r>
            <a:r>
              <a:rPr lang="en-US" sz="2000" i="1" u="sng">
                <a:solidFill>
                  <a:srgbClr val="FF0000"/>
                </a:solidFill>
              </a:rPr>
              <a:t>located on the basis of competitive bids among interested nations. On such a basis, countries with ample power resources in water, coal, or oil would limit their bids to those warranted by the costs of alternative sources.</a:t>
            </a:r>
            <a:r>
              <a:rPr lang="en-US" sz="2800" b="0" i="1"/>
              <a:t>			</a:t>
            </a:r>
            <a:endParaRPr lang="en-US" sz="2800"/>
          </a:p>
        </p:txBody>
      </p:sp>
      <p:sp>
        <p:nvSpPr>
          <p:cNvPr id="9" name="Rectangle 8"/>
          <p:cNvSpPr/>
          <p:nvPr/>
        </p:nvSpPr>
        <p:spPr>
          <a:xfrm>
            <a:off x="4648200" y="5619690"/>
            <a:ext cx="4114800" cy="400110"/>
          </a:xfrm>
          <a:prstGeom prst="rect">
            <a:avLst/>
          </a:prstGeom>
        </p:spPr>
        <p:txBody>
          <a:bodyPr wrap="square">
            <a:spAutoFit/>
          </a:bodyPr>
          <a:lstStyle/>
          <a:p>
            <a:r>
              <a:rPr lang="en-US" sz="2000" i="1"/>
              <a:t>Acheson–Lilienthal Report, p. 49</a:t>
            </a:r>
          </a:p>
        </p:txBody>
      </p:sp>
    </p:spTree>
    <p:extLst>
      <p:ext uri="{BB962C8B-B14F-4D97-AF65-F5344CB8AC3E}">
        <p14:creationId xmlns:p14="http://schemas.microsoft.com/office/powerpoint/2010/main" val="121514582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0060" y="441960"/>
            <a:ext cx="7520940" cy="548640"/>
          </a:xfrm>
        </p:spPr>
        <p:txBody>
          <a:bodyPr/>
          <a:lstStyle/>
          <a:p>
            <a:pPr algn="ctr"/>
            <a:r>
              <a:rPr lang="en-US" sz="3200" b="1" dirty="0"/>
              <a:t>Bernard Baruch</a:t>
            </a:r>
            <a:endParaRPr lang="en-US" dirty="0"/>
          </a:p>
        </p:txBody>
      </p:sp>
      <p:pic>
        <p:nvPicPr>
          <p:cNvPr id="1026" name="Picture 2" descr="Bernard Baruch cph.3b33468.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667000" y="1388365"/>
            <a:ext cx="3352800" cy="5012435"/>
          </a:xfrm>
          <a:prstGeom prst="rect">
            <a:avLst/>
          </a:prstGeom>
          <a:noFill/>
          <a:ln w="12700">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0563929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6700" y="381000"/>
            <a:ext cx="8610600" cy="548640"/>
          </a:xfrm>
        </p:spPr>
        <p:txBody>
          <a:bodyPr/>
          <a:lstStyle/>
          <a:p>
            <a:pPr algn="ctr"/>
            <a:r>
              <a:rPr lang="en-US" sz="3200" b="1" dirty="0"/>
              <a:t>new points of the Baruch plan</a:t>
            </a:r>
            <a:endParaRPr lang="en-US" dirty="0"/>
          </a:p>
        </p:txBody>
      </p:sp>
      <p:sp>
        <p:nvSpPr>
          <p:cNvPr id="3" name="Content Placeholder 2"/>
          <p:cNvSpPr>
            <a:spLocks noGrp="1"/>
          </p:cNvSpPr>
          <p:nvPr>
            <p:ph idx="1"/>
          </p:nvPr>
        </p:nvSpPr>
        <p:spPr/>
        <p:txBody>
          <a:bodyPr>
            <a:normAutofit/>
          </a:bodyPr>
          <a:lstStyle/>
          <a:p>
            <a:pPr>
              <a:buFont typeface="Arial" panose="020B0604020202020204" pitchFamily="34" charset="0"/>
              <a:buChar char="•"/>
            </a:pPr>
            <a:r>
              <a:rPr lang="en-US" sz="2400"/>
              <a:t>Condign Punishment</a:t>
            </a:r>
          </a:p>
          <a:p>
            <a:pPr>
              <a:buFont typeface="Arial" panose="020B0604020202020204" pitchFamily="34" charset="0"/>
              <a:buChar char="•"/>
            </a:pPr>
            <a:endParaRPr lang="en-US" sz="2400"/>
          </a:p>
          <a:p>
            <a:pPr>
              <a:buFont typeface="Arial" panose="020B0604020202020204" pitchFamily="34" charset="0"/>
              <a:buChar char="•"/>
            </a:pPr>
            <a:r>
              <a:rPr lang="en-US" sz="2400"/>
              <a:t>Required majority UN Security Council vote for enforcement</a:t>
            </a:r>
          </a:p>
          <a:p>
            <a:pPr>
              <a:buFont typeface="Arial" panose="020B0604020202020204" pitchFamily="34" charset="0"/>
              <a:buChar char="•"/>
            </a:pPr>
            <a:endParaRPr lang="en-US" sz="2400"/>
          </a:p>
          <a:p>
            <a:pPr>
              <a:buFont typeface="Arial" panose="020B0604020202020204" pitchFamily="34" charset="0"/>
              <a:buChar char="•"/>
            </a:pPr>
            <a:r>
              <a:rPr lang="en-US" sz="2400"/>
              <a:t>Requirement that Russia be inspected before U.S. nuclear disarmament</a:t>
            </a:r>
          </a:p>
          <a:p>
            <a:pPr>
              <a:buFont typeface="Arial" panose="020B0604020202020204" pitchFamily="34" charset="0"/>
              <a:buChar char="•"/>
            </a:pPr>
            <a:endParaRPr lang="en-US" sz="2000"/>
          </a:p>
        </p:txBody>
      </p:sp>
    </p:spTree>
    <p:extLst>
      <p:ext uri="{BB962C8B-B14F-4D97-AF65-F5344CB8AC3E}">
        <p14:creationId xmlns:p14="http://schemas.microsoft.com/office/powerpoint/2010/main" val="303912810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5B304B-EFC8-1E47-BA42-762C7AED18CD}"/>
              </a:ext>
            </a:extLst>
          </p:cNvPr>
          <p:cNvSpPr>
            <a:spLocks noGrp="1"/>
          </p:cNvSpPr>
          <p:nvPr>
            <p:ph type="title"/>
          </p:nvPr>
        </p:nvSpPr>
        <p:spPr/>
        <p:txBody>
          <a:bodyPr/>
          <a:lstStyle/>
          <a:p>
            <a:pPr algn="ctr"/>
            <a:r>
              <a:rPr lang="en-US" sz="3200" b="1" dirty="0"/>
              <a:t>U.S. Initially Curtailed Nuclear Production</a:t>
            </a:r>
            <a:endParaRPr lang="en-US" dirty="0"/>
          </a:p>
        </p:txBody>
      </p:sp>
      <p:sp>
        <p:nvSpPr>
          <p:cNvPr id="5" name="Slide Number Placeholder 4">
            <a:extLst>
              <a:ext uri="{FF2B5EF4-FFF2-40B4-BE49-F238E27FC236}">
                <a16:creationId xmlns:a16="http://schemas.microsoft.com/office/drawing/2014/main" id="{ADEF3E57-C593-FD4B-84C3-0BAEC6A54BAE}"/>
              </a:ext>
            </a:extLst>
          </p:cNvPr>
          <p:cNvSpPr>
            <a:spLocks noGrp="1"/>
          </p:cNvSpPr>
          <p:nvPr>
            <p:ph type="sldNum" sz="quarter" idx="12"/>
          </p:nvPr>
        </p:nvSpPr>
        <p:spPr/>
        <p:txBody>
          <a:bodyPr/>
          <a:lstStyle/>
          <a:p>
            <a:fld id="{23001C71-59DB-461E-93C0-D4510A94F5F8}" type="slidenum">
              <a:rPr lang="en-US" smtClean="0"/>
              <a:pPr/>
              <a:t>43</a:t>
            </a:fld>
            <a:endParaRPr lang="en-US"/>
          </a:p>
        </p:txBody>
      </p:sp>
      <p:pic>
        <p:nvPicPr>
          <p:cNvPr id="6" name="Picture 5" descr="A screenshot of a social media post&#10;&#10;Description automatically generated">
            <a:extLst>
              <a:ext uri="{FF2B5EF4-FFF2-40B4-BE49-F238E27FC236}">
                <a16:creationId xmlns:a16="http://schemas.microsoft.com/office/drawing/2014/main" id="{45FA7D0E-A1AF-1448-9599-E49CCC2EE86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413828"/>
            <a:ext cx="9144000" cy="4756994"/>
          </a:xfrm>
          <a:prstGeom prst="rect">
            <a:avLst/>
          </a:prstGeom>
        </p:spPr>
      </p:pic>
      <p:sp>
        <p:nvSpPr>
          <p:cNvPr id="7" name="Donut 6">
            <a:extLst>
              <a:ext uri="{FF2B5EF4-FFF2-40B4-BE49-F238E27FC236}">
                <a16:creationId xmlns:a16="http://schemas.microsoft.com/office/drawing/2014/main" id="{E9190CEF-1687-5241-8595-CEB6D62EC88B}"/>
              </a:ext>
            </a:extLst>
          </p:cNvPr>
          <p:cNvSpPr/>
          <p:nvPr/>
        </p:nvSpPr>
        <p:spPr>
          <a:xfrm>
            <a:off x="1676400" y="2258790"/>
            <a:ext cx="279400" cy="310229"/>
          </a:xfrm>
          <a:prstGeom prst="donut">
            <a:avLst>
              <a:gd name="adj" fmla="val 4921"/>
            </a:avLst>
          </a:prstGeom>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0" name="Donut 9">
            <a:extLst>
              <a:ext uri="{FF2B5EF4-FFF2-40B4-BE49-F238E27FC236}">
                <a16:creationId xmlns:a16="http://schemas.microsoft.com/office/drawing/2014/main" id="{F0069697-62D4-014F-97F5-F149FE691837}"/>
              </a:ext>
            </a:extLst>
          </p:cNvPr>
          <p:cNvSpPr/>
          <p:nvPr/>
        </p:nvSpPr>
        <p:spPr>
          <a:xfrm>
            <a:off x="1671594" y="2527453"/>
            <a:ext cx="279401" cy="230765"/>
          </a:xfrm>
          <a:prstGeom prst="donut">
            <a:avLst>
              <a:gd name="adj" fmla="val 4921"/>
            </a:avLst>
          </a:prstGeom>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1" name="Donut 10">
            <a:extLst>
              <a:ext uri="{FF2B5EF4-FFF2-40B4-BE49-F238E27FC236}">
                <a16:creationId xmlns:a16="http://schemas.microsoft.com/office/drawing/2014/main" id="{8998BFEF-3645-1640-A925-EC54148AC7AB}"/>
              </a:ext>
            </a:extLst>
          </p:cNvPr>
          <p:cNvSpPr/>
          <p:nvPr/>
        </p:nvSpPr>
        <p:spPr>
          <a:xfrm>
            <a:off x="1649284" y="2758218"/>
            <a:ext cx="279401" cy="310229"/>
          </a:xfrm>
          <a:prstGeom prst="donut">
            <a:avLst>
              <a:gd name="adj" fmla="val 4921"/>
            </a:avLst>
          </a:prstGeom>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238525222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533400" y="365760"/>
            <a:ext cx="7810500" cy="853440"/>
          </a:xfrm>
        </p:spPr>
        <p:txBody>
          <a:bodyPr>
            <a:noAutofit/>
          </a:bodyPr>
          <a:lstStyle/>
          <a:p>
            <a:pPr algn="ctr"/>
            <a:r>
              <a:rPr lang="en-US" sz="3200" b="1"/>
              <a:t>Russian nuclear test killed the </a:t>
            </a:r>
            <a:r>
              <a:rPr lang="en-US" sz="3200" b="1" err="1"/>
              <a:t>baruch</a:t>
            </a:r>
            <a:r>
              <a:rPr lang="en-US" sz="3200" b="1"/>
              <a:t> plan</a:t>
            </a:r>
            <a:br>
              <a:rPr lang="en-US" sz="3200"/>
            </a:br>
            <a:r>
              <a:rPr lang="en-US" sz="2400" b="0" i="1" cap="none"/>
              <a:t>August 29, 1949</a:t>
            </a:r>
          </a:p>
        </p:txBody>
      </p:sp>
      <p:pic>
        <p:nvPicPr>
          <p:cNvPr id="512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80487" y="2133600"/>
            <a:ext cx="3916326" cy="3368040"/>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2391872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A5F65C-62D7-C745-9A12-98F8EAFA47CB}"/>
              </a:ext>
            </a:extLst>
          </p:cNvPr>
          <p:cNvSpPr>
            <a:spLocks noGrp="1"/>
          </p:cNvSpPr>
          <p:nvPr>
            <p:ph type="title"/>
          </p:nvPr>
        </p:nvSpPr>
        <p:spPr>
          <a:xfrm>
            <a:off x="240042" y="914400"/>
            <a:ext cx="8903958" cy="548640"/>
          </a:xfrm>
        </p:spPr>
        <p:txBody>
          <a:bodyPr/>
          <a:lstStyle/>
          <a:p>
            <a:r>
              <a:rPr lang="en-US" b="1"/>
              <a:t>II. What did the earliest Strategic control initiatives see as the nuclear war threats to be controlled?</a:t>
            </a:r>
          </a:p>
        </p:txBody>
      </p:sp>
      <p:sp>
        <p:nvSpPr>
          <p:cNvPr id="5" name="Slide Number Placeholder 4">
            <a:extLst>
              <a:ext uri="{FF2B5EF4-FFF2-40B4-BE49-F238E27FC236}">
                <a16:creationId xmlns:a16="http://schemas.microsoft.com/office/drawing/2014/main" id="{3163AC13-154C-5E48-A568-D946DF722536}"/>
              </a:ext>
            </a:extLst>
          </p:cNvPr>
          <p:cNvSpPr>
            <a:spLocks noGrp="1"/>
          </p:cNvSpPr>
          <p:nvPr>
            <p:ph type="sldNum" sz="quarter" idx="12"/>
          </p:nvPr>
        </p:nvSpPr>
        <p:spPr/>
        <p:txBody>
          <a:bodyPr/>
          <a:lstStyle/>
          <a:p>
            <a:fld id="{23001C71-59DB-461E-93C0-D4510A94F5F8}" type="slidenum">
              <a:rPr lang="en-US" smtClean="0"/>
              <a:pPr/>
              <a:t>45</a:t>
            </a:fld>
            <a:endParaRPr lang="en-US"/>
          </a:p>
        </p:txBody>
      </p:sp>
      <p:sp>
        <p:nvSpPr>
          <p:cNvPr id="6" name="TextBox 5">
            <a:extLst>
              <a:ext uri="{FF2B5EF4-FFF2-40B4-BE49-F238E27FC236}">
                <a16:creationId xmlns:a16="http://schemas.microsoft.com/office/drawing/2014/main" id="{9C361310-DD5B-7D4B-997A-90B94F27EAF6}"/>
              </a:ext>
            </a:extLst>
          </p:cNvPr>
          <p:cNvSpPr txBox="1"/>
          <p:nvPr/>
        </p:nvSpPr>
        <p:spPr>
          <a:xfrm>
            <a:off x="1219200" y="2209800"/>
            <a:ext cx="6248400" cy="1384995"/>
          </a:xfrm>
          <a:prstGeom prst="rect">
            <a:avLst/>
          </a:prstGeom>
          <a:noFill/>
        </p:spPr>
        <p:txBody>
          <a:bodyPr wrap="square" rtlCol="0">
            <a:spAutoFit/>
          </a:bodyPr>
          <a:lstStyle/>
          <a:p>
            <a:r>
              <a:rPr lang="en-US" sz="2800"/>
              <a:t>The end of the Truman Administration and Eisenhower’s Atoms for Peace Program</a:t>
            </a:r>
          </a:p>
        </p:txBody>
      </p:sp>
    </p:spTree>
    <p:extLst>
      <p:ext uri="{BB962C8B-B14F-4D97-AF65-F5344CB8AC3E}">
        <p14:creationId xmlns:p14="http://schemas.microsoft.com/office/powerpoint/2010/main" val="273655309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158240"/>
          </a:xfrm>
        </p:spPr>
        <p:txBody>
          <a:bodyPr>
            <a:normAutofit fontScale="90000"/>
          </a:bodyPr>
          <a:lstStyle/>
          <a:p>
            <a:pPr lvl="0" algn="ctr"/>
            <a:r>
              <a:rPr lang="en-US" sz="3600" b="1"/>
              <a:t>NSC 68 described the “knockout blow” threat</a:t>
            </a:r>
            <a:br>
              <a:rPr lang="en-US" sz="3600" b="1"/>
            </a:br>
            <a:r>
              <a:rPr lang="en-US" sz="2700" b="0" i="1" kern="0">
                <a:solidFill>
                  <a:sysClr val="windowText" lastClr="000000"/>
                </a:solidFill>
              </a:rPr>
              <a:t>April 14, 1950</a:t>
            </a:r>
            <a:endParaRPr lang="en-US" sz="2700" b="0" i="1"/>
          </a:p>
        </p:txBody>
      </p:sp>
      <p:pic>
        <p:nvPicPr>
          <p:cNvPr id="6"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54063" y="1524000"/>
            <a:ext cx="3838575" cy="5140325"/>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2334362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7800" y="274782"/>
            <a:ext cx="8509000" cy="990600"/>
          </a:xfrm>
        </p:spPr>
        <p:txBody>
          <a:bodyPr/>
          <a:lstStyle/>
          <a:p>
            <a:pPr algn="ctr"/>
            <a:r>
              <a:rPr lang="en-US" sz="3200" b="1" dirty="0"/>
              <a:t>NSC 68 estimated Moscow could  </a:t>
            </a:r>
            <a:r>
              <a:rPr lang="en-US" sz="3200" b="1" dirty="0" err="1"/>
              <a:t>KnockOut</a:t>
            </a:r>
            <a:r>
              <a:rPr lang="en-US" sz="3200" b="1" dirty="0"/>
              <a:t> Top 100 U.S. Cities by 1954</a:t>
            </a:r>
            <a:endParaRPr lang="en-US" dirty="0"/>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5305" y="1472700"/>
            <a:ext cx="8191495" cy="4242300"/>
          </a:xfrm>
          <a:prstGeom prst="rect">
            <a:avLst/>
          </a:prstGeom>
          <a:ln w="12700">
            <a:solidFill>
              <a:schemeClr val="tx1"/>
            </a:solidFill>
          </a:ln>
        </p:spPr>
      </p:pic>
      <p:sp>
        <p:nvSpPr>
          <p:cNvPr id="9" name="TextBox 8"/>
          <p:cNvSpPr txBox="1"/>
          <p:nvPr/>
        </p:nvSpPr>
        <p:spPr>
          <a:xfrm>
            <a:off x="1923137" y="5799892"/>
            <a:ext cx="5569153" cy="677108"/>
          </a:xfrm>
          <a:prstGeom prst="rect">
            <a:avLst/>
          </a:prstGeom>
          <a:noFill/>
        </p:spPr>
        <p:txBody>
          <a:bodyPr wrap="none" rtlCol="0">
            <a:spAutoFit/>
          </a:bodyPr>
          <a:lstStyle/>
          <a:p>
            <a:pPr algn="ctr"/>
            <a:r>
              <a:rPr lang="en-US" sz="2400" b="1"/>
              <a:t>100 Largest US Cities by Population*</a:t>
            </a:r>
          </a:p>
          <a:p>
            <a:pPr algn="ctr"/>
            <a:r>
              <a:rPr lang="en-US" sz="1400"/>
              <a:t>Anchorage, AK and Honolulu, HI not shown on map </a:t>
            </a:r>
          </a:p>
        </p:txBody>
      </p:sp>
    </p:spTree>
    <p:extLst>
      <p:ext uri="{BB962C8B-B14F-4D97-AF65-F5344CB8AC3E}">
        <p14:creationId xmlns:p14="http://schemas.microsoft.com/office/powerpoint/2010/main" val="76298075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1E0862-F0C2-FF48-ACB8-8FE7A0E4759E}"/>
              </a:ext>
            </a:extLst>
          </p:cNvPr>
          <p:cNvSpPr>
            <a:spLocks noGrp="1"/>
          </p:cNvSpPr>
          <p:nvPr>
            <p:ph type="title"/>
          </p:nvPr>
        </p:nvSpPr>
        <p:spPr>
          <a:xfrm>
            <a:off x="861060" y="304800"/>
            <a:ext cx="7520940" cy="548640"/>
          </a:xfrm>
        </p:spPr>
        <p:txBody>
          <a:bodyPr/>
          <a:lstStyle/>
          <a:p>
            <a:pPr algn="ctr"/>
            <a:r>
              <a:rPr lang="en-US" b="1" dirty="0"/>
              <a:t>The next nuclear war: would target America’s 100 largest cities </a:t>
            </a:r>
            <a:endParaRPr lang="en-US" dirty="0"/>
          </a:p>
        </p:txBody>
      </p:sp>
      <p:sp>
        <p:nvSpPr>
          <p:cNvPr id="3" name="Content Placeholder 2">
            <a:extLst>
              <a:ext uri="{FF2B5EF4-FFF2-40B4-BE49-F238E27FC236}">
                <a16:creationId xmlns:a16="http://schemas.microsoft.com/office/drawing/2014/main" id="{9F9384C3-D799-044E-BAF1-A4D0E1F3CD63}"/>
              </a:ext>
            </a:extLst>
          </p:cNvPr>
          <p:cNvSpPr>
            <a:spLocks noGrp="1"/>
          </p:cNvSpPr>
          <p:nvPr>
            <p:ph idx="1"/>
          </p:nvPr>
        </p:nvSpPr>
        <p:spPr>
          <a:xfrm>
            <a:off x="811530" y="1420149"/>
            <a:ext cx="7520940" cy="3579849"/>
          </a:xfrm>
        </p:spPr>
        <p:txBody>
          <a:bodyPr>
            <a:normAutofit lnSpcReduction="10000"/>
          </a:bodyPr>
          <a:lstStyle/>
          <a:p>
            <a:r>
              <a:rPr lang="en-US" sz="2400" b="0"/>
              <a:t>“It is believed that the Soviets cannot deliver their bombs on target with a degree of accuracy comparable to ours, but a planning estimate might well place it at 40-60 percent of bombs sortied. </a:t>
            </a:r>
            <a:r>
              <a:rPr lang="en-US" sz="2400" i="1" u="sng">
                <a:solidFill>
                  <a:srgbClr val="FF0000"/>
                </a:solidFill>
              </a:rPr>
              <a:t>For planning purposes, therefore, the date the Soviets possess an atomic stockpile of 200 bombs would be a critical date for the United States, for the delivery of 100 atomic bombs on targets in the United States would seriously damage this country</a:t>
            </a:r>
            <a:r>
              <a:rPr lang="en-US" sz="2400"/>
              <a:t>.” </a:t>
            </a:r>
            <a:r>
              <a:rPr lang="en-US" sz="2400" b="0" i="1"/>
              <a:t>NSC 68</a:t>
            </a:r>
          </a:p>
        </p:txBody>
      </p:sp>
      <p:sp>
        <p:nvSpPr>
          <p:cNvPr id="5" name="Slide Number Placeholder 4">
            <a:extLst>
              <a:ext uri="{FF2B5EF4-FFF2-40B4-BE49-F238E27FC236}">
                <a16:creationId xmlns:a16="http://schemas.microsoft.com/office/drawing/2014/main" id="{6967673E-F101-5442-B560-1329F2474B1F}"/>
              </a:ext>
            </a:extLst>
          </p:cNvPr>
          <p:cNvSpPr>
            <a:spLocks noGrp="1"/>
          </p:cNvSpPr>
          <p:nvPr>
            <p:ph type="sldNum" sz="quarter" idx="12"/>
          </p:nvPr>
        </p:nvSpPr>
        <p:spPr/>
        <p:txBody>
          <a:bodyPr/>
          <a:lstStyle/>
          <a:p>
            <a:fld id="{23001C71-59DB-461E-93C0-D4510A94F5F8}" type="slidenum">
              <a:rPr lang="en-US" smtClean="0"/>
              <a:pPr/>
              <a:t>48</a:t>
            </a:fld>
            <a:endParaRPr lang="en-US"/>
          </a:p>
        </p:txBody>
      </p:sp>
    </p:spTree>
    <p:extLst>
      <p:ext uri="{BB962C8B-B14F-4D97-AF65-F5344CB8AC3E}">
        <p14:creationId xmlns:p14="http://schemas.microsoft.com/office/powerpoint/2010/main" val="297928094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457200"/>
            <a:ext cx="8686800" cy="1143000"/>
          </a:xfrm>
        </p:spPr>
        <p:txBody>
          <a:bodyPr/>
          <a:lstStyle/>
          <a:p>
            <a:pPr algn="ctr"/>
            <a:r>
              <a:rPr lang="en-US" sz="3200" b="1" dirty="0"/>
              <a:t>Panel of consultants recommended Reduce stockpiles to prevent a knockout blow, Jan. 1953</a:t>
            </a:r>
            <a:endParaRPr lang="en-US" dirty="0"/>
          </a:p>
        </p:txBody>
      </p:sp>
      <p:sp>
        <p:nvSpPr>
          <p:cNvPr id="3" name="Content Placeholder 2"/>
          <p:cNvSpPr>
            <a:spLocks noGrp="1"/>
          </p:cNvSpPr>
          <p:nvPr>
            <p:ph idx="1"/>
          </p:nvPr>
        </p:nvSpPr>
        <p:spPr>
          <a:xfrm>
            <a:off x="228600" y="2239335"/>
            <a:ext cx="8458200" cy="3591695"/>
          </a:xfrm>
        </p:spPr>
        <p:txBody>
          <a:bodyPr>
            <a:noAutofit/>
          </a:bodyPr>
          <a:lstStyle/>
          <a:p>
            <a:pPr marL="0" indent="0" algn="just"/>
            <a:r>
              <a:rPr lang="en-US" sz="2400"/>
              <a:t>…Atomic bombs can be decisive only if they are delivered on the target in considerable numbers (The American requirement for a knockout atomic attack on the Soviet Union now runs well into four figures.)...It seems reasonable to say, then, that </a:t>
            </a:r>
            <a:r>
              <a:rPr lang="en-US" sz="2400" i="1" u="sng">
                <a:solidFill>
                  <a:srgbClr val="FF0000"/>
                </a:solidFill>
              </a:rPr>
              <a:t>much would be achieved if it should be possible to get a reduction in the size of stockpiles and bombing fleets such that neither side need fear a sudden knockout from the other.</a:t>
            </a:r>
            <a:r>
              <a:rPr lang="en-US" sz="2400" b="0" i="1">
                <a:solidFill>
                  <a:srgbClr val="FF0000"/>
                </a:solidFill>
              </a:rPr>
              <a:t>			</a:t>
            </a:r>
            <a:endParaRPr lang="en-US" sz="2400">
              <a:solidFill>
                <a:srgbClr val="FF0000"/>
              </a:solidFill>
            </a:endParaRPr>
          </a:p>
        </p:txBody>
      </p:sp>
      <p:sp>
        <p:nvSpPr>
          <p:cNvPr id="8" name="Rectangle 7"/>
          <p:cNvSpPr/>
          <p:nvPr/>
        </p:nvSpPr>
        <p:spPr>
          <a:xfrm>
            <a:off x="3124200" y="5715000"/>
            <a:ext cx="5562600" cy="1015663"/>
          </a:xfrm>
          <a:prstGeom prst="rect">
            <a:avLst/>
          </a:prstGeom>
        </p:spPr>
        <p:txBody>
          <a:bodyPr wrap="square">
            <a:spAutoFit/>
          </a:bodyPr>
          <a:lstStyle/>
          <a:p>
            <a:r>
              <a:rPr lang="en-US" sz="2000" i="1"/>
              <a:t>“Report by the Panel of Consultants of the Department of State to the Secretary of State,” Washington, January 1953, Annex 1.</a:t>
            </a:r>
          </a:p>
        </p:txBody>
      </p:sp>
    </p:spTree>
    <p:extLst>
      <p:ext uri="{BB962C8B-B14F-4D97-AF65-F5344CB8AC3E}">
        <p14:creationId xmlns:p14="http://schemas.microsoft.com/office/powerpoint/2010/main" val="54096216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152400"/>
            <a:ext cx="8686800" cy="1143000"/>
          </a:xfrm>
        </p:spPr>
        <p:txBody>
          <a:bodyPr/>
          <a:lstStyle/>
          <a:p>
            <a:r>
              <a:rPr lang="en-US" sz="3200" b="1"/>
              <a:t>How many bombs the Ussr needed to knock out America: 600 – 15,000</a:t>
            </a:r>
          </a:p>
        </p:txBody>
      </p:sp>
      <p:sp>
        <p:nvSpPr>
          <p:cNvPr id="3" name="Content Placeholder 2"/>
          <p:cNvSpPr>
            <a:spLocks noGrp="1"/>
          </p:cNvSpPr>
          <p:nvPr>
            <p:ph idx="1"/>
          </p:nvPr>
        </p:nvSpPr>
        <p:spPr>
          <a:xfrm>
            <a:off x="609600" y="1666105"/>
            <a:ext cx="7863840" cy="3591695"/>
          </a:xfrm>
        </p:spPr>
        <p:txBody>
          <a:bodyPr>
            <a:noAutofit/>
          </a:bodyPr>
          <a:lstStyle/>
          <a:p>
            <a:pPr marL="0" indent="0" algn="just"/>
            <a:r>
              <a:rPr lang="en-US" sz="2400"/>
              <a:t>…It will be a pleasant surprise if the defense is ever able to knock down or deflect as many as four out of five of the attackers, and at present we should be lucky to get one in five.. </a:t>
            </a:r>
            <a:r>
              <a:rPr lang="en-US" sz="2400">
                <a:solidFill>
                  <a:srgbClr val="FF0000"/>
                </a:solidFill>
              </a:rPr>
              <a:t>the Soviet Union may be able to destroy our economy beyond the hope of recovery when she has 15,000 atomic bombs, while she might well have this ability when she has as few as 600. </a:t>
            </a:r>
            <a:r>
              <a:rPr lang="en-US" sz="2400" u="sng">
                <a:solidFill>
                  <a:srgbClr val="FF0000"/>
                </a:solidFill>
              </a:rPr>
              <a:t>The lower figure might be reached in a few years, and the upper is not out of reach within the next two decades.</a:t>
            </a:r>
            <a:r>
              <a:rPr lang="en-US" sz="2400" b="0">
                <a:solidFill>
                  <a:srgbClr val="FF0000"/>
                </a:solidFill>
              </a:rPr>
              <a:t>	</a:t>
            </a:r>
            <a:r>
              <a:rPr lang="en-US" sz="2800" b="0" i="1"/>
              <a:t>		</a:t>
            </a:r>
            <a:endParaRPr lang="en-US" sz="2800"/>
          </a:p>
        </p:txBody>
      </p:sp>
      <p:sp>
        <p:nvSpPr>
          <p:cNvPr id="6" name="Rectangle 5"/>
          <p:cNvSpPr/>
          <p:nvPr/>
        </p:nvSpPr>
        <p:spPr>
          <a:xfrm>
            <a:off x="2667000" y="5628505"/>
            <a:ext cx="5562600" cy="1015663"/>
          </a:xfrm>
          <a:prstGeom prst="rect">
            <a:avLst/>
          </a:prstGeom>
        </p:spPr>
        <p:txBody>
          <a:bodyPr wrap="square">
            <a:spAutoFit/>
          </a:bodyPr>
          <a:lstStyle/>
          <a:p>
            <a:r>
              <a:rPr lang="en-US" sz="2000" i="1"/>
              <a:t>“Report by the Panel of Consultants of the Department of State to the Secretary of State,” Washington, January 1953, Part II, Section A.</a:t>
            </a:r>
          </a:p>
        </p:txBody>
      </p:sp>
    </p:spTree>
    <p:extLst>
      <p:ext uri="{BB962C8B-B14F-4D97-AF65-F5344CB8AC3E}">
        <p14:creationId xmlns:p14="http://schemas.microsoft.com/office/powerpoint/2010/main" val="279069988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8728" t="8074" r="7489" b="4659"/>
          <a:stretch/>
        </p:blipFill>
        <p:spPr bwMode="auto">
          <a:xfrm>
            <a:off x="285750" y="1275338"/>
            <a:ext cx="2971234" cy="3925233"/>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0"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693403" y="1222109"/>
            <a:ext cx="3202947" cy="3699327"/>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285750" y="76200"/>
            <a:ext cx="8610600" cy="1077218"/>
          </a:xfrm>
          <a:prstGeom prst="rect">
            <a:avLst/>
          </a:prstGeom>
          <a:noFill/>
        </p:spPr>
        <p:txBody>
          <a:bodyPr wrap="square" lIns="91440" tIns="45720" rIns="91440" bIns="45720" rtlCol="0" anchor="t">
            <a:spAutoFit/>
          </a:bodyPr>
          <a:lstStyle/>
          <a:p>
            <a:pPr algn="ctr"/>
            <a:r>
              <a:rPr lang="en-US" sz="3200" b="1" dirty="0"/>
              <a:t>CATALYSTS IN 1953 FOR “OPERATION CANDOR”</a:t>
            </a:r>
            <a:endParaRPr lang="en-US" dirty="0"/>
          </a:p>
        </p:txBody>
      </p:sp>
      <p:sp>
        <p:nvSpPr>
          <p:cNvPr id="3" name="TextBox 2"/>
          <p:cNvSpPr txBox="1"/>
          <p:nvPr/>
        </p:nvSpPr>
        <p:spPr>
          <a:xfrm>
            <a:off x="5867400" y="5335368"/>
            <a:ext cx="3200400" cy="646331"/>
          </a:xfrm>
          <a:prstGeom prst="rect">
            <a:avLst/>
          </a:prstGeom>
          <a:noFill/>
        </p:spPr>
        <p:txBody>
          <a:bodyPr wrap="square" rtlCol="0">
            <a:spAutoFit/>
          </a:bodyPr>
          <a:lstStyle/>
          <a:p>
            <a:r>
              <a:rPr lang="en-US" b="1"/>
              <a:t>Joe-4 “Alarm Clock” Test, Aug. 12, ‘53</a:t>
            </a:r>
          </a:p>
        </p:txBody>
      </p:sp>
      <p:sp>
        <p:nvSpPr>
          <p:cNvPr id="6" name="TextBox 5"/>
          <p:cNvSpPr txBox="1"/>
          <p:nvPr/>
        </p:nvSpPr>
        <p:spPr>
          <a:xfrm>
            <a:off x="285750" y="5297268"/>
            <a:ext cx="2533650" cy="923330"/>
          </a:xfrm>
          <a:prstGeom prst="rect">
            <a:avLst/>
          </a:prstGeom>
          <a:noFill/>
        </p:spPr>
        <p:txBody>
          <a:bodyPr wrap="square" rtlCol="0">
            <a:spAutoFit/>
          </a:bodyPr>
          <a:lstStyle/>
          <a:p>
            <a:r>
              <a:rPr lang="en-US" b="1"/>
              <a:t>Panel of Consultants on Disarmament Report, early ‘53</a:t>
            </a:r>
          </a:p>
        </p:txBody>
      </p:sp>
      <p:pic>
        <p:nvPicPr>
          <p:cNvPr id="3074"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390900" y="1365685"/>
            <a:ext cx="2171700" cy="3750973"/>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TextBox 7"/>
          <p:cNvSpPr txBox="1"/>
          <p:nvPr/>
        </p:nvSpPr>
        <p:spPr>
          <a:xfrm>
            <a:off x="2895600" y="5334000"/>
            <a:ext cx="2971800" cy="1477328"/>
          </a:xfrm>
          <a:prstGeom prst="rect">
            <a:avLst/>
          </a:prstGeom>
          <a:noFill/>
        </p:spPr>
        <p:txBody>
          <a:bodyPr wrap="square" rtlCol="0">
            <a:spAutoFit/>
          </a:bodyPr>
          <a:lstStyle/>
          <a:p>
            <a:r>
              <a:rPr lang="en-US" b="1"/>
              <a:t>“We may be likened to two scorpions in a bottle, each capable of killing the other but only at the risk of his own life”</a:t>
            </a:r>
          </a:p>
        </p:txBody>
      </p:sp>
    </p:spTree>
    <p:extLst>
      <p:ext uri="{BB962C8B-B14F-4D97-AF65-F5344CB8AC3E}">
        <p14:creationId xmlns:p14="http://schemas.microsoft.com/office/powerpoint/2010/main" val="406805852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458200" cy="548640"/>
          </a:xfrm>
        </p:spPr>
        <p:txBody>
          <a:bodyPr/>
          <a:lstStyle/>
          <a:p>
            <a:pPr algn="ctr"/>
            <a:r>
              <a:rPr lang="en-US" sz="3200" b="1" dirty="0"/>
              <a:t>C.D. Jackson: Ike’s psychological warfare advisor headed operation candor</a:t>
            </a:r>
            <a:endParaRPr lang="en-US" dirty="0"/>
          </a:p>
        </p:txBody>
      </p:sp>
      <p:pic>
        <p:nvPicPr>
          <p:cNvPr id="6" name="Picture 4" descr="USAjacksonC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a:xfrm>
            <a:off x="3048000" y="1698864"/>
            <a:ext cx="3048000" cy="4830446"/>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132139986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6700" y="457581"/>
            <a:ext cx="8610600" cy="762000"/>
          </a:xfrm>
        </p:spPr>
        <p:txBody>
          <a:bodyPr/>
          <a:lstStyle/>
          <a:p>
            <a:pPr algn="ctr"/>
            <a:r>
              <a:rPr lang="en-US" sz="3200" b="1" dirty="0"/>
              <a:t>Lewis Strauss: Eisenhower's nuclear advisor, another major Player </a:t>
            </a:r>
            <a:endParaRPr lang="en-US" dirty="0"/>
          </a:p>
        </p:txBody>
      </p:sp>
      <p:pic>
        <p:nvPicPr>
          <p:cNvPr id="6" name="Picture 7" descr="5057345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38475" y="1628775"/>
            <a:ext cx="3305175" cy="4943475"/>
          </a:xfrm>
          <a:prstGeom prst="rect">
            <a:avLst/>
          </a:prstGeom>
          <a:noFill/>
          <a:ln w="12700">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007381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460" y="228600"/>
            <a:ext cx="7520940" cy="548640"/>
          </a:xfrm>
        </p:spPr>
        <p:txBody>
          <a:bodyPr/>
          <a:lstStyle/>
          <a:p>
            <a:r>
              <a:rPr lang="en-US" b="1"/>
              <a:t>Nuclear Energy: 1950s  Killer </a:t>
            </a:r>
            <a:r>
              <a:rPr lang="en-US" b="1" err="1"/>
              <a:t>APp</a:t>
            </a:r>
            <a:endParaRPr lang="en-US" b="1"/>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0025" y="1066800"/>
            <a:ext cx="3263900" cy="2447925"/>
          </a:xfrm>
          <a:prstGeom prst="rect">
            <a:avLst/>
          </a:prstGeom>
          <a:noFill/>
          <a:ln w="12700">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205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71886" y="938212"/>
            <a:ext cx="3286125" cy="2190750"/>
          </a:xfrm>
          <a:prstGeom prst="rect">
            <a:avLst/>
          </a:prstGeom>
          <a:noFill/>
          <a:ln w="12700">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2052" name="Picture 4"/>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315200" y="678858"/>
            <a:ext cx="1375606" cy="2450103"/>
          </a:xfrm>
          <a:prstGeom prst="rect">
            <a:avLst/>
          </a:prstGeom>
          <a:noFill/>
          <a:ln w="12700">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2053"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00025" y="3867148"/>
            <a:ext cx="3152775" cy="2457450"/>
          </a:xfrm>
          <a:prstGeom prst="rect">
            <a:avLst/>
          </a:prstGeom>
          <a:noFill/>
          <a:ln w="12700">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1026" name="Picture 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482975" y="4695822"/>
            <a:ext cx="4872038" cy="1952625"/>
          </a:xfrm>
          <a:prstGeom prst="rect">
            <a:avLst/>
          </a:prstGeom>
          <a:noFill/>
          <a:ln w="12700">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1027" name="Picture 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971800" y="2662235"/>
            <a:ext cx="2066103" cy="2409825"/>
          </a:xfrm>
          <a:prstGeom prst="rect">
            <a:avLst/>
          </a:prstGeom>
          <a:noFill/>
          <a:ln w="12700">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1028" name="Picture 4"/>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203271" y="3195633"/>
            <a:ext cx="3635929" cy="1500189"/>
          </a:xfrm>
          <a:prstGeom prst="rect">
            <a:avLst/>
          </a:prstGeom>
          <a:noFill/>
          <a:ln w="12700">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400732655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28600"/>
            <a:ext cx="8458200" cy="1143000"/>
          </a:xfrm>
        </p:spPr>
        <p:txBody>
          <a:bodyPr/>
          <a:lstStyle/>
          <a:p>
            <a:pPr algn="ctr"/>
            <a:r>
              <a:rPr lang="en-US" sz="3200" b="1" dirty="0"/>
              <a:t>atoms for peace assumed the knockout blow threat</a:t>
            </a:r>
            <a:br>
              <a:rPr lang="en-US" sz="3200" b="1" dirty="0"/>
            </a:br>
            <a:endParaRPr lang="en-US" sz="2400" i="1" cap="none">
              <a:cs typeface="Arial"/>
            </a:endParaRPr>
          </a:p>
        </p:txBody>
      </p:sp>
      <p:pic>
        <p:nvPicPr>
          <p:cNvPr id="3074" name="Picture 2" descr="**FILE** U.S. President Dwight D. Eisenhower delivers his &quot;Atoms for Peace&quot; address in this Dec. 8, 1953, file photo at the United Nations General Assembly in New York. Eisenhower's address led to the creation of the IAEA four years later. (AP Photo/IAEA, File) DEC. 8, 1953 FILE PHOTO B&amp;W IMAGE HANDOUT IMAGE Photo: IAE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1828800"/>
            <a:ext cx="2762250" cy="2250900"/>
          </a:xfrm>
          <a:prstGeom prst="rect">
            <a:avLst/>
          </a:prstGeom>
          <a:noFill/>
          <a:ln w="12700">
            <a:solidFill>
              <a:schemeClr val="tx1"/>
            </a:solidFill>
          </a:ln>
          <a:extLst>
            <a:ext uri="{909E8E84-426E-40DD-AFC4-6F175D3DCCD1}">
              <a14:hiddenFill xmlns:a14="http://schemas.microsoft.com/office/drawing/2010/main">
                <a:solidFill>
                  <a:srgbClr val="FFFFFF"/>
                </a:solidFill>
              </a14:hiddenFill>
            </a:ext>
          </a:extLst>
        </p:spPr>
      </p:pic>
      <p:sp>
        <p:nvSpPr>
          <p:cNvPr id="3" name="Rectangle 2">
            <a:extLst>
              <a:ext uri="{FF2B5EF4-FFF2-40B4-BE49-F238E27FC236}">
                <a16:creationId xmlns:a16="http://schemas.microsoft.com/office/drawing/2014/main" id="{EA41C008-D315-A244-A835-910536978FA7}"/>
              </a:ext>
            </a:extLst>
          </p:cNvPr>
          <p:cNvSpPr/>
          <p:nvPr/>
        </p:nvSpPr>
        <p:spPr>
          <a:xfrm>
            <a:off x="3276600" y="1371600"/>
            <a:ext cx="5562600" cy="4154984"/>
          </a:xfrm>
          <a:prstGeom prst="rect">
            <a:avLst/>
          </a:prstGeom>
        </p:spPr>
        <p:txBody>
          <a:bodyPr wrap="square">
            <a:spAutoFit/>
          </a:bodyPr>
          <a:lstStyle/>
          <a:p>
            <a:pPr algn="just"/>
            <a:r>
              <a:rPr lang="en-US" sz="2400"/>
              <a:t>Eisenhower argued that even a </a:t>
            </a:r>
            <a:r>
              <a:rPr lang="en-US" sz="2400" i="1" u="sng">
                <a:solidFill>
                  <a:srgbClr val="FF0000"/>
                </a:solidFill>
              </a:rPr>
              <a:t>“vast superiority in numbers of weapons, and a consequent capability of devastating retaliation, is no preventive of itself against the fearful material damage”</a:t>
            </a:r>
            <a:r>
              <a:rPr lang="en-US" sz="2400" i="1"/>
              <a:t> </a:t>
            </a:r>
            <a:r>
              <a:rPr lang="en-US" sz="2400"/>
              <a:t>that would be inflicted by a surprise attack and an aggressor </a:t>
            </a:r>
            <a:r>
              <a:rPr lang="en-US" sz="2400" i="1">
                <a:solidFill>
                  <a:srgbClr val="FF0000"/>
                </a:solidFill>
              </a:rPr>
              <a:t>“</a:t>
            </a:r>
            <a:r>
              <a:rPr lang="en-US" sz="2400" i="1" u="sng">
                <a:solidFill>
                  <a:srgbClr val="FF0000"/>
                </a:solidFill>
              </a:rPr>
              <a:t>in possession of the effective minimum number of atomic bombs for a surprise attack”</a:t>
            </a:r>
            <a:r>
              <a:rPr lang="en-US" sz="2400"/>
              <a:t> could cause hideous damage even against the most defended of nations.</a:t>
            </a:r>
          </a:p>
        </p:txBody>
      </p:sp>
      <p:sp>
        <p:nvSpPr>
          <p:cNvPr id="5" name="Rectangle 4">
            <a:extLst>
              <a:ext uri="{FF2B5EF4-FFF2-40B4-BE49-F238E27FC236}">
                <a16:creationId xmlns:a16="http://schemas.microsoft.com/office/drawing/2014/main" id="{65A1C28F-5DF1-D545-B87F-0B44FF4F99E3}"/>
              </a:ext>
            </a:extLst>
          </p:cNvPr>
          <p:cNvSpPr/>
          <p:nvPr/>
        </p:nvSpPr>
        <p:spPr>
          <a:xfrm>
            <a:off x="304800" y="4210615"/>
            <a:ext cx="2762250" cy="2031325"/>
          </a:xfrm>
          <a:prstGeom prst="rect">
            <a:avLst/>
          </a:prstGeom>
        </p:spPr>
        <p:txBody>
          <a:bodyPr wrap="square">
            <a:spAutoFit/>
          </a:bodyPr>
          <a:lstStyle/>
          <a:p>
            <a:r>
              <a:rPr lang="en-US" i="1"/>
              <a:t>Dwight D. Eisenhower, “Atoms for Peace,” address to the 470</a:t>
            </a:r>
            <a:r>
              <a:rPr lang="en-US" i="1" baseline="30000"/>
              <a:t>th</a:t>
            </a:r>
            <a:r>
              <a:rPr lang="en-US" i="1"/>
              <a:t> Plenary Meeting of the UN General Assembly, New York, December 8, 1953.</a:t>
            </a:r>
          </a:p>
        </p:txBody>
      </p:sp>
    </p:spTree>
    <p:extLst>
      <p:ext uri="{BB962C8B-B14F-4D97-AF65-F5344CB8AC3E}">
        <p14:creationId xmlns:p14="http://schemas.microsoft.com/office/powerpoint/2010/main" val="428193912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07435" y="307848"/>
            <a:ext cx="7520940" cy="548640"/>
          </a:xfrm>
        </p:spPr>
        <p:txBody>
          <a:bodyPr/>
          <a:lstStyle/>
          <a:p>
            <a:r>
              <a:rPr lang="en-US" sz="3200" b="1"/>
              <a:t>Robert Bowie: led atoms for peace implementation study</a:t>
            </a:r>
          </a:p>
        </p:txBody>
      </p:sp>
      <p:pic>
        <p:nvPicPr>
          <p:cNvPr id="2051" name="Picture 3"/>
          <p:cNvPicPr>
            <a:picLocks noGrp="1" noChangeAspect="1" noChangeArrowheads="1"/>
          </p:cNvPicPr>
          <p:nvPr>
            <p:ph idx="1"/>
          </p:nvPr>
        </p:nvPicPr>
        <p:blipFill rotWithShape="1">
          <a:blip r:embed="rId3">
            <a:extLst>
              <a:ext uri="{28A0092B-C50C-407E-A947-70E740481C1C}">
                <a14:useLocalDpi xmlns:a14="http://schemas.microsoft.com/office/drawing/2010/main" val="0"/>
              </a:ext>
            </a:extLst>
          </a:blip>
          <a:stretch/>
        </p:blipFill>
        <p:spPr bwMode="auto">
          <a:xfrm>
            <a:off x="1792010" y="1205846"/>
            <a:ext cx="5751790" cy="5194954"/>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022927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499110"/>
            <a:ext cx="8915400" cy="624840"/>
          </a:xfrm>
        </p:spPr>
        <p:txBody>
          <a:bodyPr/>
          <a:lstStyle/>
          <a:p>
            <a:pPr algn="ctr"/>
            <a:r>
              <a:rPr lang="en-US" sz="3200" b="1" dirty="0"/>
              <a:t>ATOMS for peace Geneva conference proliferated plutonium know how  </a:t>
            </a:r>
            <a:r>
              <a:rPr lang="en-US" sz="2400" i="1" cap="none" dirty="0"/>
              <a:t>August 8-20, 1955</a:t>
            </a:r>
            <a:endParaRPr lang="en-US" dirty="0"/>
          </a:p>
        </p:txBody>
      </p:sp>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19300" y="1714500"/>
            <a:ext cx="4762500" cy="4958177"/>
          </a:xfrm>
          <a:prstGeom prst="rect">
            <a:avLst/>
          </a:prstGeom>
          <a:noFill/>
          <a:ln w="12700">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76636730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0"/>
            <a:ext cx="8686800" cy="1143000"/>
          </a:xfrm>
        </p:spPr>
        <p:txBody>
          <a:bodyPr/>
          <a:lstStyle/>
          <a:p>
            <a:pPr algn="ctr"/>
            <a:r>
              <a:rPr lang="en-US" b="1" dirty="0"/>
              <a:t>U.S. Ambassador to the Un Questioned key Atoms for Peace assumptions</a:t>
            </a:r>
            <a:endParaRPr lang="en-US" dirty="0"/>
          </a:p>
        </p:txBody>
      </p:sp>
      <p:pic>
        <p:nvPicPr>
          <p:cNvPr id="8194" name="Picture 2" descr="http://archive.usun.state.gov/images/ambassador/wadsworth_bio%20.jpg"/>
          <p:cNvPicPr>
            <a:picLocks noChangeAspect="1" noChangeArrowheads="1"/>
          </p:cNvPicPr>
          <p:nvPr/>
        </p:nvPicPr>
        <p:blipFill>
          <a:blip r:embed="rId3">
            <a:grayscl/>
            <a:extLst>
              <a:ext uri="{28A0092B-C50C-407E-A947-70E740481C1C}">
                <a14:useLocalDpi xmlns:a14="http://schemas.microsoft.com/office/drawing/2010/main" val="0"/>
              </a:ext>
            </a:extLst>
          </a:blip>
          <a:srcRect/>
          <a:stretch>
            <a:fillRect/>
          </a:stretch>
        </p:blipFill>
        <p:spPr bwMode="auto">
          <a:xfrm>
            <a:off x="3048000" y="1447800"/>
            <a:ext cx="3143250" cy="4572000"/>
          </a:xfrm>
          <a:prstGeom prst="rect">
            <a:avLst/>
          </a:prstGeom>
          <a:noFill/>
          <a:ln w="12700">
            <a:solidFill>
              <a:schemeClr val="tx1"/>
            </a:solidFill>
          </a:ln>
          <a:extLst>
            <a:ext uri="{909E8E84-426E-40DD-AFC4-6F175D3DCCD1}">
              <a14:hiddenFill xmlns:a14="http://schemas.microsoft.com/office/drawing/2010/main">
                <a:solidFill>
                  <a:srgbClr val="FFFFFF"/>
                </a:solidFill>
              </a14:hiddenFill>
            </a:ext>
          </a:extLst>
        </p:spPr>
      </p:pic>
      <p:sp>
        <p:nvSpPr>
          <p:cNvPr id="6" name="Rectangle 5"/>
          <p:cNvSpPr/>
          <p:nvPr/>
        </p:nvSpPr>
        <p:spPr>
          <a:xfrm>
            <a:off x="3200400" y="6172200"/>
            <a:ext cx="2875915" cy="461665"/>
          </a:xfrm>
          <a:prstGeom prst="rect">
            <a:avLst/>
          </a:prstGeom>
        </p:spPr>
        <p:txBody>
          <a:bodyPr wrap="none">
            <a:spAutoFit/>
          </a:bodyPr>
          <a:lstStyle/>
          <a:p>
            <a:r>
              <a:rPr lang="en-US" sz="2400" b="1">
                <a:cs typeface="Times New Roman" pitchFamily="18" charset="0"/>
              </a:rPr>
              <a:t>James Wadsworth</a:t>
            </a:r>
            <a:endParaRPr lang="en-US" sz="2400"/>
          </a:p>
        </p:txBody>
      </p:sp>
    </p:spTree>
    <p:extLst>
      <p:ext uri="{BB962C8B-B14F-4D97-AF65-F5344CB8AC3E}">
        <p14:creationId xmlns:p14="http://schemas.microsoft.com/office/powerpoint/2010/main" val="186199904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365760"/>
            <a:ext cx="8534400" cy="548640"/>
          </a:xfrm>
        </p:spPr>
        <p:txBody>
          <a:bodyPr/>
          <a:lstStyle/>
          <a:p>
            <a:pPr algn="ctr"/>
            <a:r>
              <a:rPr lang="en-US" sz="3200" b="1" dirty="0"/>
              <a:t>What was assumed Safe Under Atoms for peace</a:t>
            </a:r>
            <a:endParaRPr lang="en-US" dirty="0"/>
          </a:p>
        </p:txBody>
      </p:sp>
      <p:sp>
        <p:nvSpPr>
          <p:cNvPr id="3" name="Content Placeholder 2"/>
          <p:cNvSpPr>
            <a:spLocks noGrp="1"/>
          </p:cNvSpPr>
          <p:nvPr>
            <p:ph idx="1"/>
          </p:nvPr>
        </p:nvSpPr>
        <p:spPr>
          <a:xfrm>
            <a:off x="685800" y="1676400"/>
            <a:ext cx="7520940" cy="2927877"/>
          </a:xfrm>
        </p:spPr>
        <p:txBody>
          <a:bodyPr>
            <a:normAutofit/>
          </a:bodyPr>
          <a:lstStyle/>
          <a:p>
            <a:pPr>
              <a:spcBef>
                <a:spcPts val="1200"/>
              </a:spcBef>
              <a:buFont typeface="Arial" panose="020B0604020202020204" pitchFamily="34" charset="0"/>
              <a:buChar char="•"/>
            </a:pPr>
            <a:r>
              <a:rPr lang="en-US" sz="2600"/>
              <a:t>Storage of fissile material</a:t>
            </a:r>
          </a:p>
          <a:p>
            <a:pPr>
              <a:spcBef>
                <a:spcPts val="1200"/>
              </a:spcBef>
              <a:buFont typeface="Arial" panose="020B0604020202020204" pitchFamily="34" charset="0"/>
              <a:buChar char="•"/>
            </a:pPr>
            <a:r>
              <a:rPr lang="en-US" sz="2600"/>
              <a:t>Any production activity that could not produce a knockout blow stockpile of several scores of weapons without being detected</a:t>
            </a:r>
          </a:p>
          <a:p>
            <a:endParaRPr lang="en-US" sz="1400"/>
          </a:p>
        </p:txBody>
      </p:sp>
    </p:spTree>
    <p:extLst>
      <p:ext uri="{BB962C8B-B14F-4D97-AF65-F5344CB8AC3E}">
        <p14:creationId xmlns:p14="http://schemas.microsoft.com/office/powerpoint/2010/main" val="414216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381000"/>
            <a:ext cx="8534400" cy="929640"/>
          </a:xfrm>
        </p:spPr>
        <p:txBody>
          <a:bodyPr/>
          <a:lstStyle/>
          <a:p>
            <a:pPr algn="ctr"/>
            <a:r>
              <a:rPr lang="en-US" sz="3200" b="1" dirty="0"/>
              <a:t>Atoms for Peace safeguards: Why they needn’t be “perfect” </a:t>
            </a:r>
            <a:endParaRPr lang="en-US" dirty="0"/>
          </a:p>
        </p:txBody>
      </p:sp>
      <p:sp>
        <p:nvSpPr>
          <p:cNvPr id="6" name="TextBox 5"/>
          <p:cNvSpPr txBox="1"/>
          <p:nvPr/>
        </p:nvSpPr>
        <p:spPr>
          <a:xfrm>
            <a:off x="304800" y="1700748"/>
            <a:ext cx="8686800" cy="4524315"/>
          </a:xfrm>
          <a:prstGeom prst="rect">
            <a:avLst/>
          </a:prstGeom>
          <a:noFill/>
        </p:spPr>
        <p:txBody>
          <a:bodyPr wrap="square" rtlCol="0">
            <a:spAutoFit/>
          </a:bodyPr>
          <a:lstStyle/>
          <a:p>
            <a:pPr algn="just"/>
            <a:r>
              <a:rPr lang="en-US" sz="2400" b="1"/>
              <a:t>“</a:t>
            </a:r>
            <a:r>
              <a:rPr lang="en-US" sz="2400" b="1" i="1" u="sng">
                <a:solidFill>
                  <a:srgbClr val="FF0000"/>
                </a:solidFill>
              </a:rPr>
              <a:t>even under the most effective controls…a future government [could] divert without the knowledge of inspectors …fissionable materials from which twenty, forty or even fifty multi-megaton bombs could be fabricated</a:t>
            </a:r>
            <a:r>
              <a:rPr lang="en-US" sz="2400" b="1"/>
              <a:t>….[but] 100 percent perfection of inspection [was unnecessary]… nor would there be terrible consequences…because those few weapons would be…deterred by the remaining capability in the hands of nations on various sides.” </a:t>
            </a:r>
          </a:p>
          <a:p>
            <a:r>
              <a:rPr lang="en-US" sz="2400" i="1"/>
              <a:t>						</a:t>
            </a:r>
            <a:r>
              <a:rPr lang="en-US" sz="2200" i="1"/>
              <a:t>Harold Stassen</a:t>
            </a:r>
          </a:p>
          <a:p>
            <a:r>
              <a:rPr lang="en-US" sz="2200" i="1"/>
              <a:t>						U.S. UN Ambassador</a:t>
            </a:r>
          </a:p>
          <a:p>
            <a:r>
              <a:rPr lang="en-US" sz="2200" i="1"/>
              <a:t>						March 20, 1957</a:t>
            </a:r>
          </a:p>
        </p:txBody>
      </p:sp>
    </p:spTree>
    <p:extLst>
      <p:ext uri="{BB962C8B-B14F-4D97-AF65-F5344CB8AC3E}">
        <p14:creationId xmlns:p14="http://schemas.microsoft.com/office/powerpoint/2010/main" val="319914589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534400" cy="1371600"/>
          </a:xfrm>
          <a:noFill/>
        </p:spPr>
        <p:txBody>
          <a:bodyPr>
            <a:normAutofit/>
          </a:bodyPr>
          <a:lstStyle/>
          <a:p>
            <a:pPr algn="ctr"/>
            <a:r>
              <a:rPr lang="en-US" sz="3100" b="1" dirty="0"/>
              <a:t>But Vulnerable sac bases, Not U.S. Cities were real targets</a:t>
            </a:r>
            <a:br>
              <a:rPr lang="en-US" dirty="0"/>
            </a:br>
            <a:endParaRPr lang="en-US" sz="1800" b="0" i="1">
              <a:cs typeface="Arial"/>
            </a:endParaRPr>
          </a:p>
        </p:txBody>
      </p:sp>
      <p:pic>
        <p:nvPicPr>
          <p:cNvPr id="6" name="Content Placeholder 5"/>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012210" y="4036188"/>
            <a:ext cx="3026390" cy="2266252"/>
          </a:xfrm>
          <a:ln w="12700">
            <a:solidFill>
              <a:schemeClr val="tx1"/>
            </a:solidFill>
          </a:ln>
        </p:spPr>
      </p:pic>
      <p:pic>
        <p:nvPicPr>
          <p:cNvPr id="7" name="Picture 6"/>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a:off x="5029200" y="1506188"/>
            <a:ext cx="3036341" cy="2314941"/>
          </a:xfrm>
          <a:prstGeom prst="rect">
            <a:avLst/>
          </a:prstGeom>
          <a:ln w="12700">
            <a:solidFill>
              <a:schemeClr val="tx1"/>
            </a:solidFill>
          </a:ln>
        </p:spPr>
      </p:pic>
      <p:pic>
        <p:nvPicPr>
          <p:cNvPr id="9" name="Picture 8"/>
          <p:cNvPicPr>
            <a:picLocks noChangeAspect="1"/>
          </p:cNvPicPr>
          <p:nvPr/>
        </p:nvPicPr>
        <p:blipFill rotWithShape="1">
          <a:blip r:embed="rId5">
            <a:extLst>
              <a:ext uri="{28A0092B-C50C-407E-A947-70E740481C1C}">
                <a14:useLocalDpi xmlns:a14="http://schemas.microsoft.com/office/drawing/2010/main" val="0"/>
              </a:ext>
            </a:extLst>
          </a:blip>
          <a:srcRect t="7782"/>
          <a:stretch/>
        </p:blipFill>
        <p:spPr>
          <a:xfrm>
            <a:off x="1017887" y="1576785"/>
            <a:ext cx="3020713" cy="2244344"/>
          </a:xfrm>
          <a:prstGeom prst="rect">
            <a:avLst/>
          </a:prstGeom>
          <a:ln w="12700">
            <a:solidFill>
              <a:schemeClr val="tx1"/>
            </a:solidFill>
          </a:ln>
        </p:spPr>
      </p:pic>
      <p:pic>
        <p:nvPicPr>
          <p:cNvPr id="10" name="Picture 9"/>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020056" y="4030091"/>
            <a:ext cx="3021670" cy="2266253"/>
          </a:xfrm>
          <a:prstGeom prst="rect">
            <a:avLst/>
          </a:prstGeom>
          <a:ln w="12700">
            <a:solidFill>
              <a:schemeClr val="tx1"/>
            </a:solidFill>
          </a:ln>
        </p:spPr>
      </p:pic>
      <p:sp>
        <p:nvSpPr>
          <p:cNvPr id="3" name="Rectangle 2">
            <a:extLst>
              <a:ext uri="{FF2B5EF4-FFF2-40B4-BE49-F238E27FC236}">
                <a16:creationId xmlns:a16="http://schemas.microsoft.com/office/drawing/2014/main" id="{408771EE-1B80-DF43-9B4F-309C83747ED2}"/>
              </a:ext>
            </a:extLst>
          </p:cNvPr>
          <p:cNvSpPr/>
          <p:nvPr/>
        </p:nvSpPr>
        <p:spPr>
          <a:xfrm>
            <a:off x="1714500" y="6444734"/>
            <a:ext cx="6019800" cy="369332"/>
          </a:xfrm>
          <a:prstGeom prst="rect">
            <a:avLst/>
          </a:prstGeom>
        </p:spPr>
        <p:txBody>
          <a:bodyPr wrap="square">
            <a:spAutoFit/>
          </a:bodyPr>
          <a:lstStyle/>
          <a:p>
            <a:r>
              <a:rPr lang="en-US" b="1"/>
              <a:t>Tornado Damaged 76 B-36s at Carswell AFB, 9/1/52</a:t>
            </a:r>
            <a:endParaRPr lang="en-US"/>
          </a:p>
        </p:txBody>
      </p:sp>
    </p:spTree>
    <p:extLst>
      <p:ext uri="{BB962C8B-B14F-4D97-AF65-F5344CB8AC3E}">
        <p14:creationId xmlns:p14="http://schemas.microsoft.com/office/powerpoint/2010/main" val="255242369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4"/>
          <p:cNvPicPr>
            <a:picLocks noChangeAspect="1" noChangeArrowheads="1"/>
          </p:cNvPicPr>
          <p:nvPr/>
        </p:nvPicPr>
        <p:blipFill>
          <a:blip r:embed="rId3" cstate="print">
            <a:grayscl/>
            <a:lum/>
            <a:extLst>
              <a:ext uri="{28A0092B-C50C-407E-A947-70E740481C1C}">
                <a14:useLocalDpi xmlns:a14="http://schemas.microsoft.com/office/drawing/2010/main" val="0"/>
              </a:ext>
            </a:extLst>
          </a:blip>
          <a:srcRect/>
          <a:stretch>
            <a:fillRect/>
          </a:stretch>
        </p:blipFill>
        <p:spPr>
          <a:xfrm>
            <a:off x="2533650" y="1857636"/>
            <a:ext cx="4076699" cy="4827670"/>
          </a:xfrm>
          <a:prstGeom prst="rect">
            <a:avLst/>
          </a:prstGeom>
          <a:noFill/>
          <a:ln w="12700">
            <a:solidFill>
              <a:schemeClr val="tx1"/>
            </a:solidFill>
          </a:ln>
        </p:spPr>
      </p:pic>
      <p:sp>
        <p:nvSpPr>
          <p:cNvPr id="3" name="TextBox 2">
            <a:extLst>
              <a:ext uri="{FF2B5EF4-FFF2-40B4-BE49-F238E27FC236}">
                <a16:creationId xmlns:a16="http://schemas.microsoft.com/office/drawing/2014/main" id="{934A1B99-AB93-1943-B68A-CE107CA2E858}"/>
              </a:ext>
            </a:extLst>
          </p:cNvPr>
          <p:cNvSpPr txBox="1"/>
          <p:nvPr/>
        </p:nvSpPr>
        <p:spPr>
          <a:xfrm>
            <a:off x="0" y="142976"/>
            <a:ext cx="9144000" cy="1569660"/>
          </a:xfrm>
          <a:prstGeom prst="rect">
            <a:avLst/>
          </a:prstGeom>
          <a:noFill/>
        </p:spPr>
        <p:txBody>
          <a:bodyPr wrap="square" lIns="91440" tIns="45720" rIns="91440" bIns="45720" rtlCol="0" anchor="t">
            <a:spAutoFit/>
          </a:bodyPr>
          <a:lstStyle/>
          <a:p>
            <a:pPr algn="ctr"/>
            <a:r>
              <a:rPr lang="en-US" sz="3200" b="1" dirty="0">
                <a:latin typeface="+mj-lt"/>
              </a:rPr>
              <a:t>NOT HUNDREDS OR THOUSANDS OF BOMBS, BUT ONLY SCORES WERE NEEDED TO DESTROY SAC BASES IN 1953</a:t>
            </a:r>
            <a:endParaRPr lang="en-US" dirty="0"/>
          </a:p>
        </p:txBody>
      </p:sp>
    </p:spTree>
    <p:extLst>
      <p:ext uri="{BB962C8B-B14F-4D97-AF65-F5344CB8AC3E}">
        <p14:creationId xmlns:p14="http://schemas.microsoft.com/office/powerpoint/2010/main" val="237592580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28600"/>
            <a:ext cx="8263759" cy="874622"/>
          </a:xfrm>
        </p:spPr>
        <p:txBody>
          <a:bodyPr/>
          <a:lstStyle/>
          <a:p>
            <a:pPr algn="ctr"/>
            <a:r>
              <a:rPr lang="en-US" b="1" dirty="0"/>
              <a:t>Not scores, just one Weapon a threat:  Catalytic and Accidental Wars</a:t>
            </a:r>
            <a:endParaRPr lang="en-US" dirty="0"/>
          </a:p>
        </p:txBody>
      </p:sp>
      <p:sp>
        <p:nvSpPr>
          <p:cNvPr id="6" name="Text Placeholder 5"/>
          <p:cNvSpPr>
            <a:spLocks noGrp="1"/>
          </p:cNvSpPr>
          <p:nvPr>
            <p:ph type="body" idx="1"/>
          </p:nvPr>
        </p:nvSpPr>
        <p:spPr>
          <a:xfrm>
            <a:off x="-152400" y="4172780"/>
            <a:ext cx="5370314" cy="263834"/>
          </a:xfrm>
        </p:spPr>
        <p:txBody>
          <a:bodyPr>
            <a:noAutofit/>
          </a:bodyPr>
          <a:lstStyle/>
          <a:p>
            <a:pPr algn="ctr"/>
            <a:r>
              <a:rPr lang="en-US" sz="1600" b="1" cap="none"/>
              <a:t>Nuclear B-47 crashes (4 in ‘50s)</a:t>
            </a:r>
          </a:p>
        </p:txBody>
      </p:sp>
      <p:sp>
        <p:nvSpPr>
          <p:cNvPr id="7" name="Text Placeholder 6"/>
          <p:cNvSpPr>
            <a:spLocks noGrp="1"/>
          </p:cNvSpPr>
          <p:nvPr>
            <p:ph type="body" sz="quarter" idx="3"/>
          </p:nvPr>
        </p:nvSpPr>
        <p:spPr>
          <a:xfrm>
            <a:off x="4883489" y="3921434"/>
            <a:ext cx="3361043" cy="598497"/>
          </a:xfrm>
        </p:spPr>
        <p:txBody>
          <a:bodyPr>
            <a:normAutofit/>
          </a:bodyPr>
          <a:lstStyle/>
          <a:p>
            <a:pPr algn="ctr"/>
            <a:r>
              <a:rPr lang="en-US" sz="1600" b="1" cap="none"/>
              <a:t>Suez, 1956</a:t>
            </a:r>
          </a:p>
        </p:txBody>
      </p:sp>
      <p:pic>
        <p:nvPicPr>
          <p:cNvPr id="3"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42435" y="1985626"/>
            <a:ext cx="3137338" cy="2075852"/>
          </a:xfrm>
          <a:prstGeom prst="rect">
            <a:avLst/>
          </a:prstGeom>
          <a:noFill/>
          <a:ln w="12700">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10" name="Text Placeholder 6"/>
          <p:cNvSpPr txBox="1">
            <a:spLocks/>
          </p:cNvSpPr>
          <p:nvPr/>
        </p:nvSpPr>
        <p:spPr>
          <a:xfrm>
            <a:off x="346841" y="1179422"/>
            <a:ext cx="4419600" cy="749317"/>
          </a:xfrm>
          <a:prstGeom prst="rect">
            <a:avLst/>
          </a:prstGeom>
        </p:spPr>
        <p:txBody>
          <a:bodyPr vert="horz" lIns="91440" tIns="45720" rIns="91440" bIns="45720" rtlCol="0" anchor="b">
            <a:noAutofit/>
          </a:bodyPr>
          <a:lstStyle>
            <a:lvl1pPr marL="0" indent="0" algn="l" defTabSz="914400" rtl="0" eaLnBrk="1" latinLnBrk="0" hangingPunct="1">
              <a:spcBef>
                <a:spcPts val="800"/>
              </a:spcBef>
              <a:buFont typeface="Arial" pitchFamily="34" charset="0"/>
              <a:buNone/>
              <a:defRPr lang="en-US" sz="1400" b="0" kern="1200" cap="all" spc="400" baseline="0" dirty="0" smtClean="0">
                <a:solidFill>
                  <a:schemeClr val="tx1"/>
                </a:solidFill>
                <a:latin typeface="+mn-lt"/>
                <a:ea typeface="+mj-ea"/>
                <a:cs typeface="Tunga" pitchFamily="2"/>
              </a:defRPr>
            </a:lvl1pPr>
            <a:lvl2pPr marL="457200" indent="0" algn="l" defTabSz="914400" rtl="0" eaLnBrk="1" latinLnBrk="0" hangingPunct="1">
              <a:spcBef>
                <a:spcPts val="300"/>
              </a:spcBef>
              <a:buClr>
                <a:schemeClr val="accent2"/>
              </a:buClr>
              <a:buFont typeface="Wingdings" pitchFamily="2" charset="2"/>
              <a:buNone/>
              <a:defRPr sz="2000" b="1" kern="1200">
                <a:solidFill>
                  <a:schemeClr val="tx1"/>
                </a:solidFill>
                <a:latin typeface="+mn-lt"/>
                <a:ea typeface="+mn-ea"/>
                <a:cs typeface="+mn-cs"/>
              </a:defRPr>
            </a:lvl2pPr>
            <a:lvl3pPr marL="914400" indent="0" algn="l" defTabSz="914400" rtl="0" eaLnBrk="1" latinLnBrk="0" hangingPunct="1">
              <a:spcBef>
                <a:spcPts val="300"/>
              </a:spcBef>
              <a:buClr>
                <a:schemeClr val="accent2"/>
              </a:buClr>
              <a:buFont typeface="Wingdings" pitchFamily="2" charset="2"/>
              <a:buNone/>
              <a:defRPr sz="1800" b="1" kern="1200">
                <a:solidFill>
                  <a:schemeClr val="tx1"/>
                </a:solidFill>
                <a:latin typeface="+mn-lt"/>
                <a:ea typeface="+mn-ea"/>
                <a:cs typeface="+mn-cs"/>
              </a:defRPr>
            </a:lvl3pPr>
            <a:lvl4pPr marL="1371600" indent="0" algn="l" defTabSz="914400" rtl="0" eaLnBrk="1" latinLnBrk="0" hangingPunct="1">
              <a:spcBef>
                <a:spcPts val="300"/>
              </a:spcBef>
              <a:buClr>
                <a:schemeClr val="accent2"/>
              </a:buClr>
              <a:buFont typeface="Wingdings" pitchFamily="2" charset="2"/>
              <a:buNone/>
              <a:defRPr sz="1600" b="1" kern="1200">
                <a:solidFill>
                  <a:schemeClr val="tx1"/>
                </a:solidFill>
                <a:latin typeface="+mn-lt"/>
                <a:ea typeface="+mn-ea"/>
                <a:cs typeface="+mn-cs"/>
              </a:defRPr>
            </a:lvl4pPr>
            <a:lvl5pPr marL="1828800" indent="0" algn="l" defTabSz="914400" rtl="0" eaLnBrk="1" latinLnBrk="0" hangingPunct="1">
              <a:spcBef>
                <a:spcPts val="300"/>
              </a:spcBef>
              <a:buClr>
                <a:schemeClr val="accent2"/>
              </a:buClr>
              <a:buFont typeface="Wingdings" pitchFamily="2" charset="2"/>
              <a:buNone/>
              <a:defRPr sz="1600" b="1" kern="1200">
                <a:solidFill>
                  <a:schemeClr val="tx1"/>
                </a:solidFill>
                <a:latin typeface="+mn-lt"/>
                <a:ea typeface="+mn-ea"/>
                <a:cs typeface="+mn-cs"/>
              </a:defRPr>
            </a:lvl5pPr>
            <a:lvl6pPr marL="2286000" indent="0" algn="l" defTabSz="914400" rtl="0" eaLnBrk="1" latinLnBrk="0" hangingPunct="1">
              <a:spcBef>
                <a:spcPts val="300"/>
              </a:spcBef>
              <a:buClr>
                <a:schemeClr val="accent2"/>
              </a:buClr>
              <a:buFont typeface="Wingdings" pitchFamily="2" charset="2"/>
              <a:buNone/>
              <a:defRPr sz="1600" b="1" kern="1200">
                <a:solidFill>
                  <a:schemeClr val="tx1"/>
                </a:solidFill>
                <a:latin typeface="+mn-lt"/>
                <a:ea typeface="+mn-ea"/>
                <a:cs typeface="+mn-cs"/>
              </a:defRPr>
            </a:lvl6pPr>
            <a:lvl7pPr marL="2743200" indent="0" algn="l" defTabSz="914400" rtl="0" eaLnBrk="1" latinLnBrk="0" hangingPunct="1">
              <a:spcBef>
                <a:spcPts val="300"/>
              </a:spcBef>
              <a:buClr>
                <a:schemeClr val="accent2"/>
              </a:buClr>
              <a:buFont typeface="Wingdings" pitchFamily="2" charset="2"/>
              <a:buNone/>
              <a:defRPr sz="1600" b="1" kern="1200">
                <a:solidFill>
                  <a:schemeClr val="tx1"/>
                </a:solidFill>
                <a:latin typeface="+mn-lt"/>
                <a:ea typeface="+mn-ea"/>
                <a:cs typeface="+mn-cs"/>
              </a:defRPr>
            </a:lvl7pPr>
            <a:lvl8pPr marL="3200400" indent="0" algn="l" defTabSz="914400" rtl="0" eaLnBrk="1" latinLnBrk="0" hangingPunct="1">
              <a:spcBef>
                <a:spcPts val="300"/>
              </a:spcBef>
              <a:buClr>
                <a:schemeClr val="accent2"/>
              </a:buClr>
              <a:buFont typeface="Wingdings" pitchFamily="2" charset="2"/>
              <a:buNone/>
              <a:defRPr sz="1600" b="1" kern="1200">
                <a:solidFill>
                  <a:schemeClr val="tx1"/>
                </a:solidFill>
                <a:latin typeface="+mn-lt"/>
                <a:ea typeface="+mn-ea"/>
                <a:cs typeface="+mn-cs"/>
              </a:defRPr>
            </a:lvl8pPr>
            <a:lvl9pPr marL="3657600" indent="0" algn="l" defTabSz="914400" rtl="0" eaLnBrk="1" latinLnBrk="0" hangingPunct="1">
              <a:spcBef>
                <a:spcPts val="300"/>
              </a:spcBef>
              <a:buClr>
                <a:schemeClr val="accent2"/>
              </a:buClr>
              <a:buFont typeface="Wingdings" pitchFamily="2" charset="2"/>
              <a:buNone/>
              <a:defRPr sz="1600" b="1" kern="1200">
                <a:solidFill>
                  <a:schemeClr val="tx1"/>
                </a:solidFill>
                <a:latin typeface="+mn-lt"/>
                <a:ea typeface="+mn-ea"/>
                <a:cs typeface="+mn-cs"/>
              </a:defRPr>
            </a:lvl9pPr>
          </a:lstStyle>
          <a:p>
            <a:pPr algn="ctr"/>
            <a:r>
              <a:rPr lang="en-US" sz="1600" b="1" cap="none"/>
              <a:t>F-104 </a:t>
            </a:r>
            <a:r>
              <a:rPr lang="en-US" sz="1600" b="1" cap="none" err="1"/>
              <a:t>Starfighter</a:t>
            </a:r>
            <a:r>
              <a:rPr lang="en-US" sz="1600" b="1" cap="none"/>
              <a:t>, 1950s-60s</a:t>
            </a:r>
          </a:p>
          <a:p>
            <a:pPr algn="ctr"/>
            <a:r>
              <a:rPr lang="en-US" sz="1600" b="1" cap="none"/>
              <a:t>“Widow Maker”</a:t>
            </a:r>
          </a:p>
        </p:txBody>
      </p:sp>
      <p:sp>
        <p:nvSpPr>
          <p:cNvPr id="12" name="Text Placeholder 6"/>
          <p:cNvSpPr txBox="1">
            <a:spLocks/>
          </p:cNvSpPr>
          <p:nvPr/>
        </p:nvSpPr>
        <p:spPr>
          <a:xfrm>
            <a:off x="4958255" y="1179422"/>
            <a:ext cx="3880945" cy="475955"/>
          </a:xfrm>
          <a:prstGeom prst="rect">
            <a:avLst/>
          </a:prstGeom>
        </p:spPr>
        <p:txBody>
          <a:bodyPr vert="horz" lIns="91440" tIns="45720" rIns="91440" bIns="45720" rtlCol="0" anchor="b">
            <a:normAutofit/>
          </a:bodyPr>
          <a:lstStyle>
            <a:lvl1pPr marL="0" indent="0" algn="l" defTabSz="914400" rtl="0" eaLnBrk="1" latinLnBrk="0" hangingPunct="1">
              <a:spcBef>
                <a:spcPts val="800"/>
              </a:spcBef>
              <a:buFont typeface="Arial" pitchFamily="34" charset="0"/>
              <a:buNone/>
              <a:defRPr lang="en-US" sz="1400" b="0" kern="1200" cap="all" spc="400" baseline="0" dirty="0" smtClean="0">
                <a:solidFill>
                  <a:schemeClr val="tx1"/>
                </a:solidFill>
                <a:latin typeface="+mn-lt"/>
                <a:ea typeface="+mj-ea"/>
                <a:cs typeface="Tunga" pitchFamily="2"/>
              </a:defRPr>
            </a:lvl1pPr>
            <a:lvl2pPr marL="457200" indent="0" algn="l" defTabSz="914400" rtl="0" eaLnBrk="1" latinLnBrk="0" hangingPunct="1">
              <a:spcBef>
                <a:spcPts val="300"/>
              </a:spcBef>
              <a:buClr>
                <a:schemeClr val="accent2"/>
              </a:buClr>
              <a:buFont typeface="Wingdings" pitchFamily="2" charset="2"/>
              <a:buNone/>
              <a:defRPr sz="2000" b="1" kern="1200">
                <a:solidFill>
                  <a:schemeClr val="tx1"/>
                </a:solidFill>
                <a:latin typeface="+mn-lt"/>
                <a:ea typeface="+mn-ea"/>
                <a:cs typeface="+mn-cs"/>
              </a:defRPr>
            </a:lvl2pPr>
            <a:lvl3pPr marL="914400" indent="0" algn="l" defTabSz="914400" rtl="0" eaLnBrk="1" latinLnBrk="0" hangingPunct="1">
              <a:spcBef>
                <a:spcPts val="300"/>
              </a:spcBef>
              <a:buClr>
                <a:schemeClr val="accent2"/>
              </a:buClr>
              <a:buFont typeface="Wingdings" pitchFamily="2" charset="2"/>
              <a:buNone/>
              <a:defRPr sz="1800" b="1" kern="1200">
                <a:solidFill>
                  <a:schemeClr val="tx1"/>
                </a:solidFill>
                <a:latin typeface="+mn-lt"/>
                <a:ea typeface="+mn-ea"/>
                <a:cs typeface="+mn-cs"/>
              </a:defRPr>
            </a:lvl3pPr>
            <a:lvl4pPr marL="1371600" indent="0" algn="l" defTabSz="914400" rtl="0" eaLnBrk="1" latinLnBrk="0" hangingPunct="1">
              <a:spcBef>
                <a:spcPts val="300"/>
              </a:spcBef>
              <a:buClr>
                <a:schemeClr val="accent2"/>
              </a:buClr>
              <a:buFont typeface="Wingdings" pitchFamily="2" charset="2"/>
              <a:buNone/>
              <a:defRPr sz="1600" b="1" kern="1200">
                <a:solidFill>
                  <a:schemeClr val="tx1"/>
                </a:solidFill>
                <a:latin typeface="+mn-lt"/>
                <a:ea typeface="+mn-ea"/>
                <a:cs typeface="+mn-cs"/>
              </a:defRPr>
            </a:lvl4pPr>
            <a:lvl5pPr marL="1828800" indent="0" algn="l" defTabSz="914400" rtl="0" eaLnBrk="1" latinLnBrk="0" hangingPunct="1">
              <a:spcBef>
                <a:spcPts val="300"/>
              </a:spcBef>
              <a:buClr>
                <a:schemeClr val="accent2"/>
              </a:buClr>
              <a:buFont typeface="Wingdings" pitchFamily="2" charset="2"/>
              <a:buNone/>
              <a:defRPr sz="1600" b="1" kern="1200">
                <a:solidFill>
                  <a:schemeClr val="tx1"/>
                </a:solidFill>
                <a:latin typeface="+mn-lt"/>
                <a:ea typeface="+mn-ea"/>
                <a:cs typeface="+mn-cs"/>
              </a:defRPr>
            </a:lvl5pPr>
            <a:lvl6pPr marL="2286000" indent="0" algn="l" defTabSz="914400" rtl="0" eaLnBrk="1" latinLnBrk="0" hangingPunct="1">
              <a:spcBef>
                <a:spcPts val="300"/>
              </a:spcBef>
              <a:buClr>
                <a:schemeClr val="accent2"/>
              </a:buClr>
              <a:buFont typeface="Wingdings" pitchFamily="2" charset="2"/>
              <a:buNone/>
              <a:defRPr sz="1600" b="1" kern="1200">
                <a:solidFill>
                  <a:schemeClr val="tx1"/>
                </a:solidFill>
                <a:latin typeface="+mn-lt"/>
                <a:ea typeface="+mn-ea"/>
                <a:cs typeface="+mn-cs"/>
              </a:defRPr>
            </a:lvl6pPr>
            <a:lvl7pPr marL="2743200" indent="0" algn="l" defTabSz="914400" rtl="0" eaLnBrk="1" latinLnBrk="0" hangingPunct="1">
              <a:spcBef>
                <a:spcPts val="300"/>
              </a:spcBef>
              <a:buClr>
                <a:schemeClr val="accent2"/>
              </a:buClr>
              <a:buFont typeface="Wingdings" pitchFamily="2" charset="2"/>
              <a:buNone/>
              <a:defRPr sz="1600" b="1" kern="1200">
                <a:solidFill>
                  <a:schemeClr val="tx1"/>
                </a:solidFill>
                <a:latin typeface="+mn-lt"/>
                <a:ea typeface="+mn-ea"/>
                <a:cs typeface="+mn-cs"/>
              </a:defRPr>
            </a:lvl7pPr>
            <a:lvl8pPr marL="3200400" indent="0" algn="l" defTabSz="914400" rtl="0" eaLnBrk="1" latinLnBrk="0" hangingPunct="1">
              <a:spcBef>
                <a:spcPts val="300"/>
              </a:spcBef>
              <a:buClr>
                <a:schemeClr val="accent2"/>
              </a:buClr>
              <a:buFont typeface="Wingdings" pitchFamily="2" charset="2"/>
              <a:buNone/>
              <a:defRPr sz="1600" b="1" kern="1200">
                <a:solidFill>
                  <a:schemeClr val="tx1"/>
                </a:solidFill>
                <a:latin typeface="+mn-lt"/>
                <a:ea typeface="+mn-ea"/>
                <a:cs typeface="+mn-cs"/>
              </a:defRPr>
            </a:lvl8pPr>
            <a:lvl9pPr marL="3657600" indent="0" algn="l" defTabSz="914400" rtl="0" eaLnBrk="1" latinLnBrk="0" hangingPunct="1">
              <a:spcBef>
                <a:spcPts val="300"/>
              </a:spcBef>
              <a:buClr>
                <a:schemeClr val="accent2"/>
              </a:buClr>
              <a:buFont typeface="Wingdings" pitchFamily="2" charset="2"/>
              <a:buNone/>
              <a:defRPr sz="1600" b="1" kern="1200">
                <a:solidFill>
                  <a:schemeClr val="tx1"/>
                </a:solidFill>
                <a:latin typeface="+mn-lt"/>
                <a:ea typeface="+mn-ea"/>
                <a:cs typeface="+mn-cs"/>
              </a:defRPr>
            </a:lvl9pPr>
          </a:lstStyle>
          <a:p>
            <a:pPr algn="ctr"/>
            <a:r>
              <a:rPr lang="en-US" sz="1600" b="1" cap="none"/>
              <a:t>Davy Crockett, 1950s-60s</a:t>
            </a:r>
          </a:p>
        </p:txBody>
      </p:sp>
      <p:pic>
        <p:nvPicPr>
          <p:cNvPr id="8"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217914" y="1752600"/>
            <a:ext cx="2997715" cy="2378328"/>
          </a:xfrm>
          <a:prstGeom prst="rect">
            <a:avLst/>
          </a:prstGeom>
          <a:noFill/>
          <a:ln w="12700">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8194" name="Picture 2"/>
          <p:cNvPicPr>
            <a:picLocks noChangeAspect="1" noChangeArrowheads="1"/>
          </p:cNvPicPr>
          <p:nvPr/>
        </p:nvPicPr>
        <p:blipFill rotWithShape="1">
          <a:blip r:embed="rId5">
            <a:extLst>
              <a:ext uri="{28A0092B-C50C-407E-A947-70E740481C1C}">
                <a14:useLocalDpi xmlns:a14="http://schemas.microsoft.com/office/drawing/2010/main" val="0"/>
              </a:ext>
            </a:extLst>
          </a:blip>
          <a:srcRect l="7387"/>
          <a:stretch/>
        </p:blipFill>
        <p:spPr bwMode="auto">
          <a:xfrm>
            <a:off x="5217913" y="4519932"/>
            <a:ext cx="3016765" cy="2089816"/>
          </a:xfrm>
          <a:prstGeom prst="rect">
            <a:avLst/>
          </a:prstGeom>
          <a:noFill/>
          <a:ln w="12700">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8196" name="Picture 4" descr="http://upload.wikimedia.org/wikipedia/commons/d/df/XB-47-1_300.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39807" y="4519932"/>
            <a:ext cx="3137338" cy="2089816"/>
          </a:xfrm>
          <a:prstGeom prst="rect">
            <a:avLst/>
          </a:prstGeom>
          <a:noFill/>
          <a:ln w="12700">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6088974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381000"/>
            <a:ext cx="8534400" cy="929640"/>
          </a:xfrm>
        </p:spPr>
        <p:txBody>
          <a:bodyPr/>
          <a:lstStyle/>
          <a:p>
            <a:pPr algn="ctr"/>
            <a:r>
              <a:rPr lang="en-US" sz="3200" b="1"/>
              <a:t>Atoms for Peace: perhaps the most significant of nonproliferation Policy failures</a:t>
            </a:r>
          </a:p>
        </p:txBody>
      </p:sp>
      <p:sp>
        <p:nvSpPr>
          <p:cNvPr id="6" name="TextBox 5"/>
          <p:cNvSpPr txBox="1"/>
          <p:nvPr/>
        </p:nvSpPr>
        <p:spPr>
          <a:xfrm>
            <a:off x="304800" y="1970544"/>
            <a:ext cx="8686800" cy="2677656"/>
          </a:xfrm>
          <a:prstGeom prst="rect">
            <a:avLst/>
          </a:prstGeom>
          <a:noFill/>
        </p:spPr>
        <p:txBody>
          <a:bodyPr wrap="square" rtlCol="0">
            <a:spAutoFit/>
          </a:bodyPr>
          <a:lstStyle/>
          <a:p>
            <a:pPr algn="just"/>
            <a:r>
              <a:rPr lang="en-US" sz="2400"/>
              <a:t>“…one of the most inexplicable political fantasies in history. Only a social psychologist could hope to explain why the possessors of the most terrible weapons in history should have sought to spread the necessary industry to produce them in the belief that this could make the world safer”</a:t>
            </a:r>
            <a:r>
              <a:rPr lang="en-US" sz="2400" i="1"/>
              <a:t>	</a:t>
            </a:r>
          </a:p>
          <a:p>
            <a:pPr algn="just"/>
            <a:endParaRPr lang="en-US" sz="2400" i="1"/>
          </a:p>
          <a:p>
            <a:pPr algn="r"/>
            <a:r>
              <a:rPr lang="en-US" sz="2400" i="1"/>
              <a:t>					</a:t>
            </a:r>
            <a:endParaRPr lang="en-US" sz="2200" i="1"/>
          </a:p>
        </p:txBody>
      </p:sp>
      <p:sp>
        <p:nvSpPr>
          <p:cNvPr id="7" name="Rectangle 6"/>
          <p:cNvSpPr/>
          <p:nvPr/>
        </p:nvSpPr>
        <p:spPr>
          <a:xfrm>
            <a:off x="3048000" y="4343400"/>
            <a:ext cx="5647700" cy="769441"/>
          </a:xfrm>
          <a:prstGeom prst="rect">
            <a:avLst/>
          </a:prstGeom>
        </p:spPr>
        <p:txBody>
          <a:bodyPr wrap="none">
            <a:spAutoFit/>
          </a:bodyPr>
          <a:lstStyle/>
          <a:p>
            <a:r>
              <a:rPr lang="en-US" sz="2200" i="1"/>
              <a:t>Leonard Beaton, Must the Bomb Spread?,</a:t>
            </a:r>
          </a:p>
          <a:p>
            <a:r>
              <a:rPr lang="en-US" sz="2200" i="1"/>
              <a:t>Baltimore: Penguin Books, 1996, pp. 88-89.</a:t>
            </a:r>
          </a:p>
        </p:txBody>
      </p:sp>
    </p:spTree>
    <p:extLst>
      <p:ext uri="{BB962C8B-B14F-4D97-AF65-F5344CB8AC3E}">
        <p14:creationId xmlns:p14="http://schemas.microsoft.com/office/powerpoint/2010/main" val="1774855669"/>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Angles">
  <a:themeElements>
    <a:clrScheme name="Origin">
      <a:dk1>
        <a:sysClr val="windowText" lastClr="000000"/>
      </a:dk1>
      <a:lt1>
        <a:sysClr val="window" lastClr="FFFFFF"/>
      </a:lt1>
      <a:dk2>
        <a:srgbClr val="464653"/>
      </a:dk2>
      <a:lt2>
        <a:srgbClr val="DDE9EC"/>
      </a:lt2>
      <a:accent1>
        <a:srgbClr val="727CA3"/>
      </a:accent1>
      <a:accent2>
        <a:srgbClr val="9FB8CD"/>
      </a:accent2>
      <a:accent3>
        <a:srgbClr val="D2DA7A"/>
      </a:accent3>
      <a:accent4>
        <a:srgbClr val="FADA7A"/>
      </a:accent4>
      <a:accent5>
        <a:srgbClr val="B88472"/>
      </a:accent5>
      <a:accent6>
        <a:srgbClr val="8E736A"/>
      </a:accent6>
      <a:hlink>
        <a:srgbClr val="B292CA"/>
      </a:hlink>
      <a:folHlink>
        <a:srgbClr val="6B56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ngle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20400000"/>
            </a:lightRig>
          </a:scene3d>
          <a:sp3d contourW="6350">
            <a:bevelT w="41275" h="19050" prst="angle"/>
            <a:contourClr>
              <a:schemeClr val="phClr">
                <a:shade val="25000"/>
                <a:satMod val="150000"/>
              </a:schemeClr>
            </a:contourClr>
          </a:sp3d>
        </a:effectStyle>
      </a:effectStyleLst>
      <a:bgFillStyleLst>
        <a:solidFill>
          <a:schemeClr val="phClr"/>
        </a:solidFill>
        <a:blipFill rotWithShape="1">
          <a:blip xmlns:r="http://schemas.openxmlformats.org/officeDocument/2006/relationships" r:embed="rId1">
            <a:duotone>
              <a:schemeClr val="phClr">
                <a:tint val="90000"/>
                <a:shade val="85000"/>
              </a:schemeClr>
              <a:schemeClr val="phClr">
                <a:tint val="95000"/>
                <a:shade val="99000"/>
              </a:schemeClr>
            </a:duotone>
          </a:blip>
          <a:tile tx="0" ty="0" sx="100000" sy="100000" flip="none" algn="tl"/>
        </a:blipFill>
        <a:blipFill rotWithShape="1">
          <a:blip xmlns:r="http://schemas.openxmlformats.org/officeDocument/2006/relationships" r:embed="rId2">
            <a:duotone>
              <a:schemeClr val="phClr">
                <a:tint val="93000"/>
                <a:shade val="85000"/>
              </a:schemeClr>
              <a:schemeClr val="phClr">
                <a:tint val="96000"/>
                <a:shade val="99000"/>
              </a:schemeClr>
            </a:duotone>
          </a:blip>
          <a:tile tx="0" ty="0" sx="90000" sy="9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PresentationFormat>On-screen Show (4:3)</PresentationFormat>
  <Slides>64</Slides>
  <Notes>46</Notes>
  <HiddenSlides>0</HiddenSlides>
  <ScaleCrop>false</ScaleCrop>
  <HeadingPairs>
    <vt:vector size="4" baseType="variant">
      <vt:variant>
        <vt:lpstr>Theme</vt:lpstr>
      </vt:variant>
      <vt:variant>
        <vt:i4>1</vt:i4>
      </vt:variant>
      <vt:variant>
        <vt:lpstr>Slide Titles</vt:lpstr>
      </vt:variant>
      <vt:variant>
        <vt:i4>64</vt:i4>
      </vt:variant>
    </vt:vector>
  </HeadingPairs>
  <TitlesOfParts>
    <vt:vector size="65" baseType="lpstr">
      <vt:lpstr>Angles</vt:lpstr>
      <vt:lpstr>PowerPoint Presentation</vt:lpstr>
      <vt:lpstr>Question 1:</vt:lpstr>
      <vt:lpstr>Answer 1:</vt:lpstr>
      <vt:lpstr>Question 2:</vt:lpstr>
      <vt:lpstr>Answer 2:</vt:lpstr>
      <vt:lpstr>Question 3:</vt:lpstr>
      <vt:lpstr>Answer 3:</vt:lpstr>
      <vt:lpstr>Question 4:</vt:lpstr>
      <vt:lpstr>Answer 4:</vt:lpstr>
      <vt:lpstr>I. What did the earliest Strategic control initiatives see as the nuclear war threats to be controlled?</vt:lpstr>
      <vt:lpstr>ACHESON Lilienthal Report and the baruch Plan</vt:lpstr>
      <vt:lpstr>After Hiroshima: We feared Next  Nuclear War would be the same</vt:lpstr>
      <vt:lpstr> World was likened to Two Machine Gunners in a small room</vt:lpstr>
      <vt:lpstr>Harry Truman, clement Attlee, and mckenzie king endorsed this view 11/15/1945</vt:lpstr>
      <vt:lpstr>PowerPoint Presentation</vt:lpstr>
      <vt:lpstr>J. Robert Oppenheimer: key author, acheson-lilienthal report</vt:lpstr>
      <vt:lpstr>Acheson-Lilienthal premises Mirrored those of Scientists Movement</vt:lpstr>
      <vt:lpstr>Acheson-Lilienthal Report’s key concepts were radical</vt:lpstr>
      <vt:lpstr>Concept 1: There’s a distinction between “safe” and “dangerous” nuclear activities</vt:lpstr>
      <vt:lpstr>Dangerous nuclear activities 1:   Uranium and thorium Mining</vt:lpstr>
      <vt:lpstr>Dangerous nuclear activities 2:  Nuclear Fuel Making </vt:lpstr>
      <vt:lpstr>Dangerous nuclear materials 3:  Plutonium &amp; highly enriched uranium</vt:lpstr>
      <vt:lpstr>Dangerous nuclear activities 4:  Reactors optimized To make weapons Plutonium </vt:lpstr>
      <vt:lpstr>Dangerous nuclear activities 5:  Research &amp; Development into Atomic Explosives</vt:lpstr>
      <vt:lpstr>Safe nuclear activities 1:  Small research reactors</vt:lpstr>
      <vt:lpstr>Safe nuclear materials 2:   “Denatured” Nuclear fuels</vt:lpstr>
      <vt:lpstr>On 2nd thought, Not So Safe: Nuclear Power Plants</vt:lpstr>
      <vt:lpstr>the Acheson-Lilienthal Report’s key concepts</vt:lpstr>
      <vt:lpstr>Concept 2 – Denaturing: State Department Press release 235 downplayed Denaturing April 9, 1946</vt:lpstr>
      <vt:lpstr>Denaturing: not an effective safeguard</vt:lpstr>
      <vt:lpstr>Press Release downplayed the value of Denaturing Plutonium </vt:lpstr>
      <vt:lpstr>the Acheson-Lilienthal Report’s Key concepts</vt:lpstr>
      <vt:lpstr>Concept 3: A system based Solely on inspection without international ownership of dangerous activities will not work</vt:lpstr>
      <vt:lpstr>the Acheson-Lilienthal Report’s Key concepts</vt:lpstr>
      <vt:lpstr>Concept 4 -- Time Adequate:  What Safeguarding against military diversions requires</vt:lpstr>
      <vt:lpstr>Timely warning: measured in many months</vt:lpstr>
      <vt:lpstr>Timely warning: Relevant Cases</vt:lpstr>
      <vt:lpstr>the Acheson-Lilienthal Report’s Key concepts</vt:lpstr>
      <vt:lpstr>Global distribution of dangerous plants viewed as a hedge against war</vt:lpstr>
      <vt:lpstr>A-L Report recommended relying on economic market signals to locate power plants</vt:lpstr>
      <vt:lpstr>Bernard Baruch</vt:lpstr>
      <vt:lpstr>new points of the Baruch plan</vt:lpstr>
      <vt:lpstr>U.S. Initially Curtailed Nuclear Production</vt:lpstr>
      <vt:lpstr>Russian nuclear test killed the baruch plan August 29, 1949</vt:lpstr>
      <vt:lpstr>II. What did the earliest Strategic control initiatives see as the nuclear war threats to be controlled?</vt:lpstr>
      <vt:lpstr>NSC 68 described the “knockout blow” threat April 14, 1950</vt:lpstr>
      <vt:lpstr>NSC 68 estimated Moscow could  KnockOut Top 100 U.S. Cities by 1954</vt:lpstr>
      <vt:lpstr>The next nuclear war: would target America’s 100 largest cities </vt:lpstr>
      <vt:lpstr>Panel of consultants recommended Reduce stockpiles to prevent a knockout blow, Jan. 1953</vt:lpstr>
      <vt:lpstr>How many bombs the Ussr needed to knock out America: 600 – 15,000</vt:lpstr>
      <vt:lpstr>PowerPoint Presentation</vt:lpstr>
      <vt:lpstr>C.D. Jackson: Ike’s psychological warfare advisor headed operation candor</vt:lpstr>
      <vt:lpstr>Lewis Strauss: Eisenhower's nuclear advisor, another major Player </vt:lpstr>
      <vt:lpstr>Nuclear Energy: 1950s  Killer APp</vt:lpstr>
      <vt:lpstr>atoms for peace assumed the knockout blow threat </vt:lpstr>
      <vt:lpstr>Robert Bowie: led atoms for peace implementation study</vt:lpstr>
      <vt:lpstr>ATOMS for peace Geneva conference proliferated plutonium know how  August 8-20, 1955</vt:lpstr>
      <vt:lpstr>U.S. Ambassador to the Un Questioned key Atoms for Peace assumptions</vt:lpstr>
      <vt:lpstr>What was assumed Safe Under Atoms for peace</vt:lpstr>
      <vt:lpstr>Atoms for Peace safeguards: Why they needn’t be “perfect” </vt:lpstr>
      <vt:lpstr>But Vulnerable sac bases, Not U.S. Cities were real targets </vt:lpstr>
      <vt:lpstr>PowerPoint Presentation</vt:lpstr>
      <vt:lpstr>Not scores, just one Weapon a threat:  Catalytic and Accidental Wars</vt:lpstr>
      <vt:lpstr>Atoms for Peace: perhaps the most significant of nonproliferation Policy failures</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Nuclear Nonproliferation Regime</dc:title>
  <dc:creator>Kate Harrison</dc:creator>
  <cp:revision>93</cp:revision>
  <cp:lastPrinted>2018-10-19T13:44:43Z</cp:lastPrinted>
  <dcterms:created xsi:type="dcterms:W3CDTF">2013-09-16T18:56:25Z</dcterms:created>
  <dcterms:modified xsi:type="dcterms:W3CDTF">2026-10-07T21:01:45Z</dcterms:modified>
</cp:coreProperties>
</file>